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7" r:id="rId2"/>
    <p:sldId id="258" r:id="rId3"/>
  </p:sldIdLst>
  <p:sldSz cx="10769600" cy="7689850"/>
  <p:notesSz cx="9926638" cy="679767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90" y="72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4302125" cy="3413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2925" y="0"/>
            <a:ext cx="4302125" cy="341313"/>
          </a:xfrm>
          <a:prstGeom prst="rect">
            <a:avLst/>
          </a:prstGeom>
        </p:spPr>
        <p:txBody>
          <a:bodyPr vert="horz" lIns="91440" tIns="45720" rIns="91440" bIns="45720" rtlCol="0"/>
          <a:lstStyle>
            <a:lvl1pPr algn="r">
              <a:defRPr sz="1200"/>
            </a:lvl1pPr>
          </a:lstStyle>
          <a:p>
            <a:fld id="{EDD19E9F-18B4-4FFA-9232-702B4B03F410}" type="datetimeFigureOut">
              <a:rPr kumimoji="1" lang="ja-JP" altLang="en-US" smtClean="0"/>
              <a:t>2023/4/21</a:t>
            </a:fld>
            <a:endParaRPr kumimoji="1" lang="ja-JP" altLang="en-US"/>
          </a:p>
        </p:txBody>
      </p:sp>
      <p:sp>
        <p:nvSpPr>
          <p:cNvPr id="4" name="スライド イメージ プレースホルダー 3"/>
          <p:cNvSpPr>
            <a:spLocks noGrp="1" noRot="1" noChangeAspect="1"/>
          </p:cNvSpPr>
          <p:nvPr>
            <p:ph type="sldImg" idx="2"/>
          </p:nvPr>
        </p:nvSpPr>
        <p:spPr>
          <a:xfrm>
            <a:off x="3357563" y="849313"/>
            <a:ext cx="3211512" cy="229393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92188" y="3271838"/>
            <a:ext cx="7942262" cy="2676525"/>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456363"/>
            <a:ext cx="4302125" cy="3413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2925" y="6456363"/>
            <a:ext cx="4302125" cy="341312"/>
          </a:xfrm>
          <a:prstGeom prst="rect">
            <a:avLst/>
          </a:prstGeom>
        </p:spPr>
        <p:txBody>
          <a:bodyPr vert="horz" lIns="91440" tIns="45720" rIns="91440" bIns="45720" rtlCol="0" anchor="b"/>
          <a:lstStyle>
            <a:lvl1pPr algn="r">
              <a:defRPr sz="1200"/>
            </a:lvl1pPr>
          </a:lstStyle>
          <a:p>
            <a:fld id="{F39639FD-7D00-4C04-AAA0-576F3B8999DD}" type="slidenum">
              <a:rPr kumimoji="1" lang="ja-JP" altLang="en-US" smtClean="0"/>
              <a:t>‹#›</a:t>
            </a:fld>
            <a:endParaRPr kumimoji="1" lang="ja-JP" altLang="en-US"/>
          </a:p>
        </p:txBody>
      </p:sp>
    </p:spTree>
    <p:extLst>
      <p:ext uri="{BB962C8B-B14F-4D97-AF65-F5344CB8AC3E}">
        <p14:creationId xmlns:p14="http://schemas.microsoft.com/office/powerpoint/2010/main" val="409328056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39639FD-7D00-4C04-AAA0-576F3B8999DD}" type="slidenum">
              <a:rPr kumimoji="1" lang="ja-JP" altLang="en-US" smtClean="0"/>
              <a:t>1</a:t>
            </a:fld>
            <a:endParaRPr kumimoji="1" lang="ja-JP" altLang="en-US"/>
          </a:p>
        </p:txBody>
      </p:sp>
    </p:spTree>
    <p:extLst>
      <p:ext uri="{BB962C8B-B14F-4D97-AF65-F5344CB8AC3E}">
        <p14:creationId xmlns:p14="http://schemas.microsoft.com/office/powerpoint/2010/main" val="8135041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39639FD-7D00-4C04-AAA0-576F3B8999DD}" type="slidenum">
              <a:rPr kumimoji="1" lang="ja-JP" altLang="en-US" smtClean="0"/>
              <a:t>2</a:t>
            </a:fld>
            <a:endParaRPr kumimoji="1" lang="ja-JP" altLang="en-US"/>
          </a:p>
        </p:txBody>
      </p:sp>
    </p:spTree>
    <p:extLst>
      <p:ext uri="{BB962C8B-B14F-4D97-AF65-F5344CB8AC3E}">
        <p14:creationId xmlns:p14="http://schemas.microsoft.com/office/powerpoint/2010/main" val="8776052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08196" y="2383853"/>
            <a:ext cx="9159558" cy="161486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616392" y="4306316"/>
            <a:ext cx="7543165" cy="192246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smtClean="0"/>
              <a:t>4/21/2023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800" b="0" i="0">
                <a:solidFill>
                  <a:srgbClr val="231F20"/>
                </a:solidFill>
                <a:latin typeface="Arial Unicode MS"/>
                <a:cs typeface="Arial Unicode MS"/>
              </a:defRPr>
            </a:lvl1pPr>
          </a:lstStyle>
          <a:p>
            <a:endParaRPr/>
          </a:p>
        </p:txBody>
      </p:sp>
      <p:sp>
        <p:nvSpPr>
          <p:cNvPr id="3" name="Holder 3"/>
          <p:cNvSpPr>
            <a:spLocks noGrp="1"/>
          </p:cNvSpPr>
          <p:nvPr>
            <p:ph type="body" idx="1"/>
          </p:nvPr>
        </p:nvSpPr>
        <p:spPr/>
        <p:txBody>
          <a:bodyPr lIns="0" tIns="0" rIns="0" bIns="0"/>
          <a:lstStyle>
            <a:lvl1pPr>
              <a:defRPr sz="1500" b="0" i="0">
                <a:solidFill>
                  <a:srgbClr val="ED1C24"/>
                </a:solidFill>
                <a:latin typeface="Arial Unicode MS"/>
                <a:cs typeface="Arial Unicode MS"/>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smtClean="0"/>
              <a:t>4/21/2023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800" b="0" i="0">
                <a:solidFill>
                  <a:srgbClr val="231F20"/>
                </a:solidFill>
                <a:latin typeface="Arial Unicode MS"/>
                <a:cs typeface="Arial Unicode MS"/>
              </a:defRPr>
            </a:lvl1pPr>
          </a:lstStyle>
          <a:p>
            <a:endParaRPr/>
          </a:p>
        </p:txBody>
      </p:sp>
      <p:sp>
        <p:nvSpPr>
          <p:cNvPr id="3" name="Holder 3"/>
          <p:cNvSpPr>
            <a:spLocks noGrp="1"/>
          </p:cNvSpPr>
          <p:nvPr>
            <p:ph sz="half" idx="2"/>
          </p:nvPr>
        </p:nvSpPr>
        <p:spPr>
          <a:xfrm>
            <a:off x="538797" y="1768665"/>
            <a:ext cx="4687538" cy="507530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549614" y="1768665"/>
            <a:ext cx="4687538" cy="507530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smtClean="0"/>
              <a:t>4/21/2023</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800" b="0" i="0">
                <a:solidFill>
                  <a:srgbClr val="231F20"/>
                </a:solidFill>
                <a:latin typeface="Arial Unicode MS"/>
                <a:cs typeface="Arial Unicode MS"/>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smtClean="0"/>
              <a:t>4/21/2023</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smtClean="0"/>
              <a:t>4/21/2023</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057400" y="444483"/>
            <a:ext cx="6661150" cy="299720"/>
          </a:xfrm>
          <a:prstGeom prst="rect">
            <a:avLst/>
          </a:prstGeom>
        </p:spPr>
        <p:txBody>
          <a:bodyPr wrap="square" lIns="0" tIns="0" rIns="0" bIns="0">
            <a:spAutoFit/>
          </a:bodyPr>
          <a:lstStyle>
            <a:lvl1pPr>
              <a:defRPr sz="1800" b="0" i="0">
                <a:solidFill>
                  <a:srgbClr val="231F20"/>
                </a:solidFill>
                <a:latin typeface="Arial Unicode MS"/>
                <a:cs typeface="Arial Unicode MS"/>
              </a:defRPr>
            </a:lvl1pPr>
          </a:lstStyle>
          <a:p>
            <a:endParaRPr/>
          </a:p>
        </p:txBody>
      </p:sp>
      <p:sp>
        <p:nvSpPr>
          <p:cNvPr id="3" name="Holder 3"/>
          <p:cNvSpPr>
            <a:spLocks noGrp="1"/>
          </p:cNvSpPr>
          <p:nvPr>
            <p:ph type="body" idx="1"/>
          </p:nvPr>
        </p:nvSpPr>
        <p:spPr>
          <a:xfrm>
            <a:off x="122764" y="3139795"/>
            <a:ext cx="5291455" cy="2536190"/>
          </a:xfrm>
          <a:prstGeom prst="rect">
            <a:avLst/>
          </a:prstGeom>
        </p:spPr>
        <p:txBody>
          <a:bodyPr wrap="square" lIns="0" tIns="0" rIns="0" bIns="0">
            <a:spAutoFit/>
          </a:bodyPr>
          <a:lstStyle>
            <a:lvl1pPr>
              <a:defRPr sz="1500" b="0" i="0">
                <a:solidFill>
                  <a:srgbClr val="ED1C24"/>
                </a:solidFill>
                <a:latin typeface="Arial Unicode MS"/>
                <a:cs typeface="Arial Unicode MS"/>
              </a:defRPr>
            </a:lvl1pPr>
          </a:lstStyle>
          <a:p>
            <a:endParaRPr/>
          </a:p>
        </p:txBody>
      </p:sp>
      <p:sp>
        <p:nvSpPr>
          <p:cNvPr id="4" name="Holder 4"/>
          <p:cNvSpPr>
            <a:spLocks noGrp="1"/>
          </p:cNvSpPr>
          <p:nvPr>
            <p:ph type="ftr" sz="quarter" idx="5"/>
          </p:nvPr>
        </p:nvSpPr>
        <p:spPr>
          <a:xfrm>
            <a:off x="3663823" y="7151560"/>
            <a:ext cx="3448304" cy="384492"/>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38797" y="7151560"/>
            <a:ext cx="2478468" cy="38449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smtClean="0"/>
              <a:t>4/21/2023</a:t>
            </a:fld>
            <a:endParaRPr lang="en-US"/>
          </a:p>
        </p:txBody>
      </p:sp>
      <p:sp>
        <p:nvSpPr>
          <p:cNvPr id="6" name="Holder 6"/>
          <p:cNvSpPr>
            <a:spLocks noGrp="1"/>
          </p:cNvSpPr>
          <p:nvPr>
            <p:ph type="sldNum" sz="quarter" idx="7"/>
          </p:nvPr>
        </p:nvSpPr>
        <p:spPr>
          <a:xfrm>
            <a:off x="7758684" y="7151560"/>
            <a:ext cx="2478468" cy="38449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glp@osipp.osaka-u.ac.jp" TargetMode="External"/><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hyperlink" Target="http://www.osipp.osaka-u.ac.jp/leader/"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9788904" y="7273925"/>
            <a:ext cx="979304" cy="197302"/>
          </a:xfrm>
          <a:prstGeom prst="rect">
            <a:avLst/>
          </a:prstGeom>
        </p:spPr>
        <p:txBody>
          <a:bodyPr vert="horz" wrap="square" lIns="0" tIns="12514" rIns="0" bIns="0" rtlCol="0">
            <a:spAutoFit/>
          </a:bodyPr>
          <a:lstStyle/>
          <a:p>
            <a:pPr marL="12515">
              <a:spcBef>
                <a:spcPts val="99"/>
              </a:spcBef>
            </a:pPr>
            <a:r>
              <a:rPr lang="en-US" altLang="ja-JP" sz="1200" b="1" spc="15" dirty="0" smtClean="0">
                <a:solidFill>
                  <a:srgbClr val="231F20"/>
                </a:solidFill>
                <a:latin typeface="ＭＳ 明朝" panose="02020609040205080304" pitchFamily="17" charset="-128"/>
                <a:ea typeface="ＭＳ 明朝" panose="02020609040205080304" pitchFamily="17" charset="-128"/>
                <a:cs typeface="Arial Unicode MS"/>
              </a:rPr>
              <a:t>2023</a:t>
            </a:r>
            <a:r>
              <a:rPr sz="1200" b="1" spc="15" dirty="0" smtClean="0">
                <a:solidFill>
                  <a:srgbClr val="231F20"/>
                </a:solidFill>
                <a:latin typeface="ＭＳ 明朝" panose="02020609040205080304" pitchFamily="17" charset="-128"/>
                <a:ea typeface="ＭＳ 明朝" panose="02020609040205080304" pitchFamily="17" charset="-128"/>
                <a:cs typeface="Arial Unicode MS"/>
              </a:rPr>
              <a:t>ver</a:t>
            </a:r>
            <a:r>
              <a:rPr sz="887" spc="15" dirty="0">
                <a:solidFill>
                  <a:srgbClr val="231F20"/>
                </a:solidFill>
                <a:latin typeface="ＭＳ 明朝" panose="02020609040205080304" pitchFamily="17" charset="-128"/>
                <a:ea typeface="ＭＳ 明朝" panose="02020609040205080304" pitchFamily="17" charset="-128"/>
                <a:cs typeface="Arial Unicode MS"/>
              </a:rPr>
              <a:t>.</a:t>
            </a:r>
            <a:endParaRPr sz="887" dirty="0">
              <a:latin typeface="ＭＳ 明朝" panose="02020609040205080304" pitchFamily="17" charset="-128"/>
              <a:ea typeface="ＭＳ 明朝" panose="02020609040205080304" pitchFamily="17" charset="-128"/>
              <a:cs typeface="Arial Unicode MS"/>
            </a:endParaRPr>
          </a:p>
        </p:txBody>
      </p:sp>
      <p:sp>
        <p:nvSpPr>
          <p:cNvPr id="4" name="object 4"/>
          <p:cNvSpPr/>
          <p:nvPr/>
        </p:nvSpPr>
        <p:spPr>
          <a:xfrm>
            <a:off x="5503689" y="5155759"/>
            <a:ext cx="4993084" cy="375420"/>
          </a:xfrm>
          <a:custGeom>
            <a:avLst/>
            <a:gdLst/>
            <a:ahLst/>
            <a:cxnLst/>
            <a:rect l="l" t="t" r="r" b="b"/>
            <a:pathLst>
              <a:path w="5067300" h="381000">
                <a:moveTo>
                  <a:pt x="4910162" y="381000"/>
                </a:moveTo>
                <a:lnTo>
                  <a:pt x="157112" y="381000"/>
                </a:lnTo>
                <a:lnTo>
                  <a:pt x="107454" y="372961"/>
                </a:lnTo>
                <a:lnTo>
                  <a:pt x="64325" y="350578"/>
                </a:lnTo>
                <a:lnTo>
                  <a:pt x="30314" y="316449"/>
                </a:lnTo>
                <a:lnTo>
                  <a:pt x="8010" y="273170"/>
                </a:lnTo>
                <a:lnTo>
                  <a:pt x="0" y="223341"/>
                </a:lnTo>
                <a:lnTo>
                  <a:pt x="0" y="157658"/>
                </a:lnTo>
                <a:lnTo>
                  <a:pt x="8010" y="107829"/>
                </a:lnTo>
                <a:lnTo>
                  <a:pt x="30314" y="64550"/>
                </a:lnTo>
                <a:lnTo>
                  <a:pt x="64325" y="30421"/>
                </a:lnTo>
                <a:lnTo>
                  <a:pt x="107454" y="8038"/>
                </a:lnTo>
                <a:lnTo>
                  <a:pt x="157112" y="0"/>
                </a:lnTo>
                <a:lnTo>
                  <a:pt x="4910162" y="0"/>
                </a:lnTo>
                <a:lnTo>
                  <a:pt x="4959823" y="8038"/>
                </a:lnTo>
                <a:lnTo>
                  <a:pt x="5002957" y="30421"/>
                </a:lnTo>
                <a:lnTo>
                  <a:pt x="5036976" y="64550"/>
                </a:lnTo>
                <a:lnTo>
                  <a:pt x="5059287" y="107829"/>
                </a:lnTo>
                <a:lnTo>
                  <a:pt x="5067300" y="157658"/>
                </a:lnTo>
                <a:lnTo>
                  <a:pt x="5067300" y="223341"/>
                </a:lnTo>
                <a:lnTo>
                  <a:pt x="5059287" y="273170"/>
                </a:lnTo>
                <a:lnTo>
                  <a:pt x="5036976" y="316449"/>
                </a:lnTo>
                <a:lnTo>
                  <a:pt x="5002957" y="350578"/>
                </a:lnTo>
                <a:lnTo>
                  <a:pt x="4959823" y="372961"/>
                </a:lnTo>
                <a:lnTo>
                  <a:pt x="4910162" y="381000"/>
                </a:lnTo>
                <a:close/>
              </a:path>
            </a:pathLst>
          </a:custGeom>
          <a:solidFill>
            <a:srgbClr val="2B3890">
              <a:alpha val="39997"/>
            </a:srgbClr>
          </a:solidFill>
        </p:spPr>
        <p:txBody>
          <a:bodyPr wrap="square" lIns="0" tIns="0" rIns="0" bIns="0" rtlCol="0"/>
          <a:lstStyle/>
          <a:p>
            <a:endParaRPr sz="1774">
              <a:latin typeface="ＭＳ 明朝" panose="02020609040205080304" pitchFamily="17" charset="-128"/>
              <a:ea typeface="ＭＳ 明朝" panose="02020609040205080304" pitchFamily="17" charset="-128"/>
            </a:endParaRPr>
          </a:p>
        </p:txBody>
      </p:sp>
      <p:sp>
        <p:nvSpPr>
          <p:cNvPr id="5" name="object 5"/>
          <p:cNvSpPr/>
          <p:nvPr/>
        </p:nvSpPr>
        <p:spPr>
          <a:xfrm>
            <a:off x="5503689" y="4705255"/>
            <a:ext cx="4993084" cy="375420"/>
          </a:xfrm>
          <a:custGeom>
            <a:avLst/>
            <a:gdLst/>
            <a:ahLst/>
            <a:cxnLst/>
            <a:rect l="l" t="t" r="r" b="b"/>
            <a:pathLst>
              <a:path w="5067300" h="381000">
                <a:moveTo>
                  <a:pt x="4910162" y="381000"/>
                </a:moveTo>
                <a:lnTo>
                  <a:pt x="157112" y="381000"/>
                </a:lnTo>
                <a:lnTo>
                  <a:pt x="107454" y="372961"/>
                </a:lnTo>
                <a:lnTo>
                  <a:pt x="64325" y="350578"/>
                </a:lnTo>
                <a:lnTo>
                  <a:pt x="30314" y="316449"/>
                </a:lnTo>
                <a:lnTo>
                  <a:pt x="8010" y="273170"/>
                </a:lnTo>
                <a:lnTo>
                  <a:pt x="0" y="223341"/>
                </a:lnTo>
                <a:lnTo>
                  <a:pt x="0" y="157658"/>
                </a:lnTo>
                <a:lnTo>
                  <a:pt x="8010" y="107829"/>
                </a:lnTo>
                <a:lnTo>
                  <a:pt x="30314" y="64550"/>
                </a:lnTo>
                <a:lnTo>
                  <a:pt x="64325" y="30421"/>
                </a:lnTo>
                <a:lnTo>
                  <a:pt x="107454" y="8038"/>
                </a:lnTo>
                <a:lnTo>
                  <a:pt x="157112" y="0"/>
                </a:lnTo>
                <a:lnTo>
                  <a:pt x="4910162" y="0"/>
                </a:lnTo>
                <a:lnTo>
                  <a:pt x="4959823" y="8038"/>
                </a:lnTo>
                <a:lnTo>
                  <a:pt x="5002957" y="30421"/>
                </a:lnTo>
                <a:lnTo>
                  <a:pt x="5036976" y="64550"/>
                </a:lnTo>
                <a:lnTo>
                  <a:pt x="5059287" y="107829"/>
                </a:lnTo>
                <a:lnTo>
                  <a:pt x="5067300" y="157658"/>
                </a:lnTo>
                <a:lnTo>
                  <a:pt x="5067300" y="223341"/>
                </a:lnTo>
                <a:lnTo>
                  <a:pt x="5059287" y="273170"/>
                </a:lnTo>
                <a:lnTo>
                  <a:pt x="5036976" y="316449"/>
                </a:lnTo>
                <a:lnTo>
                  <a:pt x="5002957" y="350578"/>
                </a:lnTo>
                <a:lnTo>
                  <a:pt x="4959823" y="372961"/>
                </a:lnTo>
                <a:lnTo>
                  <a:pt x="4910162" y="381000"/>
                </a:lnTo>
                <a:close/>
              </a:path>
            </a:pathLst>
          </a:custGeom>
          <a:solidFill>
            <a:srgbClr val="2B3890">
              <a:alpha val="39997"/>
            </a:srgbClr>
          </a:solidFill>
        </p:spPr>
        <p:txBody>
          <a:bodyPr wrap="square" lIns="0" tIns="0" rIns="0" bIns="0" rtlCol="0"/>
          <a:lstStyle/>
          <a:p>
            <a:endParaRPr sz="1774">
              <a:latin typeface="ＭＳ 明朝" panose="02020609040205080304" pitchFamily="17" charset="-128"/>
              <a:ea typeface="ＭＳ 明朝" panose="02020609040205080304" pitchFamily="17" charset="-128"/>
            </a:endParaRPr>
          </a:p>
        </p:txBody>
      </p:sp>
      <p:sp>
        <p:nvSpPr>
          <p:cNvPr id="6" name="object 6"/>
          <p:cNvSpPr/>
          <p:nvPr/>
        </p:nvSpPr>
        <p:spPr>
          <a:xfrm>
            <a:off x="5503689" y="4242237"/>
            <a:ext cx="4993084" cy="375420"/>
          </a:xfrm>
          <a:custGeom>
            <a:avLst/>
            <a:gdLst/>
            <a:ahLst/>
            <a:cxnLst/>
            <a:rect l="l" t="t" r="r" b="b"/>
            <a:pathLst>
              <a:path w="5067300" h="381000">
                <a:moveTo>
                  <a:pt x="4910162" y="381000"/>
                </a:moveTo>
                <a:lnTo>
                  <a:pt x="157112" y="381000"/>
                </a:lnTo>
                <a:lnTo>
                  <a:pt x="107454" y="372961"/>
                </a:lnTo>
                <a:lnTo>
                  <a:pt x="64325" y="350578"/>
                </a:lnTo>
                <a:lnTo>
                  <a:pt x="30314" y="316449"/>
                </a:lnTo>
                <a:lnTo>
                  <a:pt x="8010" y="273170"/>
                </a:lnTo>
                <a:lnTo>
                  <a:pt x="0" y="223341"/>
                </a:lnTo>
                <a:lnTo>
                  <a:pt x="0" y="157658"/>
                </a:lnTo>
                <a:lnTo>
                  <a:pt x="8010" y="107829"/>
                </a:lnTo>
                <a:lnTo>
                  <a:pt x="30314" y="64550"/>
                </a:lnTo>
                <a:lnTo>
                  <a:pt x="64325" y="30421"/>
                </a:lnTo>
                <a:lnTo>
                  <a:pt x="107454" y="8038"/>
                </a:lnTo>
                <a:lnTo>
                  <a:pt x="157112" y="0"/>
                </a:lnTo>
                <a:lnTo>
                  <a:pt x="4910162" y="0"/>
                </a:lnTo>
                <a:lnTo>
                  <a:pt x="4959823" y="8038"/>
                </a:lnTo>
                <a:lnTo>
                  <a:pt x="5002957" y="30421"/>
                </a:lnTo>
                <a:lnTo>
                  <a:pt x="5036976" y="64550"/>
                </a:lnTo>
                <a:lnTo>
                  <a:pt x="5059287" y="107829"/>
                </a:lnTo>
                <a:lnTo>
                  <a:pt x="5067300" y="157658"/>
                </a:lnTo>
                <a:lnTo>
                  <a:pt x="5067300" y="223341"/>
                </a:lnTo>
                <a:lnTo>
                  <a:pt x="5059287" y="273170"/>
                </a:lnTo>
                <a:lnTo>
                  <a:pt x="5036976" y="316449"/>
                </a:lnTo>
                <a:lnTo>
                  <a:pt x="5002957" y="350578"/>
                </a:lnTo>
                <a:lnTo>
                  <a:pt x="4959823" y="372961"/>
                </a:lnTo>
                <a:lnTo>
                  <a:pt x="4910162" y="381000"/>
                </a:lnTo>
                <a:close/>
              </a:path>
            </a:pathLst>
          </a:custGeom>
          <a:solidFill>
            <a:srgbClr val="2B3890">
              <a:alpha val="39997"/>
            </a:srgbClr>
          </a:solidFill>
        </p:spPr>
        <p:txBody>
          <a:bodyPr wrap="square" lIns="0" tIns="0" rIns="0" bIns="0" rtlCol="0"/>
          <a:lstStyle/>
          <a:p>
            <a:endParaRPr sz="1774">
              <a:latin typeface="ＭＳ 明朝" panose="02020609040205080304" pitchFamily="17" charset="-128"/>
              <a:ea typeface="ＭＳ 明朝" panose="02020609040205080304" pitchFamily="17" charset="-128"/>
            </a:endParaRPr>
          </a:p>
        </p:txBody>
      </p:sp>
      <p:sp>
        <p:nvSpPr>
          <p:cNvPr id="7" name="object 7"/>
          <p:cNvSpPr/>
          <p:nvPr/>
        </p:nvSpPr>
        <p:spPr>
          <a:xfrm>
            <a:off x="5503689" y="3804248"/>
            <a:ext cx="4993084" cy="375420"/>
          </a:xfrm>
          <a:custGeom>
            <a:avLst/>
            <a:gdLst/>
            <a:ahLst/>
            <a:cxnLst/>
            <a:rect l="l" t="t" r="r" b="b"/>
            <a:pathLst>
              <a:path w="5067300" h="381000">
                <a:moveTo>
                  <a:pt x="4910162" y="381000"/>
                </a:moveTo>
                <a:lnTo>
                  <a:pt x="157112" y="381000"/>
                </a:lnTo>
                <a:lnTo>
                  <a:pt x="107454" y="372961"/>
                </a:lnTo>
                <a:lnTo>
                  <a:pt x="64325" y="350578"/>
                </a:lnTo>
                <a:lnTo>
                  <a:pt x="30314" y="316449"/>
                </a:lnTo>
                <a:lnTo>
                  <a:pt x="8010" y="273170"/>
                </a:lnTo>
                <a:lnTo>
                  <a:pt x="0" y="223341"/>
                </a:lnTo>
                <a:lnTo>
                  <a:pt x="0" y="157658"/>
                </a:lnTo>
                <a:lnTo>
                  <a:pt x="8010" y="107829"/>
                </a:lnTo>
                <a:lnTo>
                  <a:pt x="30314" y="64550"/>
                </a:lnTo>
                <a:lnTo>
                  <a:pt x="64325" y="30421"/>
                </a:lnTo>
                <a:lnTo>
                  <a:pt x="107454" y="8038"/>
                </a:lnTo>
                <a:lnTo>
                  <a:pt x="157112" y="0"/>
                </a:lnTo>
                <a:lnTo>
                  <a:pt x="4910162" y="0"/>
                </a:lnTo>
                <a:lnTo>
                  <a:pt x="4959823" y="8038"/>
                </a:lnTo>
                <a:lnTo>
                  <a:pt x="5002957" y="30421"/>
                </a:lnTo>
                <a:lnTo>
                  <a:pt x="5036976" y="64550"/>
                </a:lnTo>
                <a:lnTo>
                  <a:pt x="5059287" y="107829"/>
                </a:lnTo>
                <a:lnTo>
                  <a:pt x="5067300" y="157658"/>
                </a:lnTo>
                <a:lnTo>
                  <a:pt x="5067300" y="223341"/>
                </a:lnTo>
                <a:lnTo>
                  <a:pt x="5059287" y="273170"/>
                </a:lnTo>
                <a:lnTo>
                  <a:pt x="5036976" y="316449"/>
                </a:lnTo>
                <a:lnTo>
                  <a:pt x="5002957" y="350578"/>
                </a:lnTo>
                <a:lnTo>
                  <a:pt x="4959823" y="372961"/>
                </a:lnTo>
                <a:lnTo>
                  <a:pt x="4910162" y="381000"/>
                </a:lnTo>
                <a:close/>
              </a:path>
            </a:pathLst>
          </a:custGeom>
          <a:solidFill>
            <a:srgbClr val="2B3890">
              <a:alpha val="39997"/>
            </a:srgbClr>
          </a:solidFill>
        </p:spPr>
        <p:txBody>
          <a:bodyPr wrap="square" lIns="0" tIns="0" rIns="0" bIns="0" rtlCol="0"/>
          <a:lstStyle/>
          <a:p>
            <a:endParaRPr sz="1774">
              <a:latin typeface="ＭＳ 明朝" panose="02020609040205080304" pitchFamily="17" charset="-128"/>
              <a:ea typeface="ＭＳ 明朝" panose="02020609040205080304" pitchFamily="17" charset="-128"/>
            </a:endParaRPr>
          </a:p>
        </p:txBody>
      </p:sp>
      <p:sp>
        <p:nvSpPr>
          <p:cNvPr id="8" name="object 8"/>
          <p:cNvSpPr txBox="1"/>
          <p:nvPr/>
        </p:nvSpPr>
        <p:spPr>
          <a:xfrm>
            <a:off x="5716421" y="3857787"/>
            <a:ext cx="1338997" cy="1604920"/>
          </a:xfrm>
          <a:prstGeom prst="rect">
            <a:avLst/>
          </a:prstGeom>
        </p:spPr>
        <p:txBody>
          <a:bodyPr vert="horz" wrap="square" lIns="0" tIns="12514" rIns="0" bIns="0" rtlCol="0">
            <a:spAutoFit/>
          </a:bodyPr>
          <a:lstStyle/>
          <a:p>
            <a:pPr marL="106374">
              <a:spcBef>
                <a:spcPts val="99"/>
              </a:spcBef>
            </a:pPr>
            <a:r>
              <a:rPr sz="1478" dirty="0">
                <a:solidFill>
                  <a:srgbClr val="231F20"/>
                </a:solidFill>
                <a:latin typeface="ＭＳ 明朝" panose="02020609040205080304" pitchFamily="17" charset="-128"/>
                <a:ea typeface="ＭＳ 明朝" panose="02020609040205080304" pitchFamily="17" charset="-128"/>
                <a:cs typeface="Arial Unicode MS"/>
              </a:rPr>
              <a:t>本物から学ぶ</a:t>
            </a:r>
            <a:endParaRPr sz="1478" dirty="0">
              <a:latin typeface="ＭＳ 明朝" panose="02020609040205080304" pitchFamily="17" charset="-128"/>
              <a:ea typeface="ＭＳ 明朝" panose="02020609040205080304" pitchFamily="17" charset="-128"/>
              <a:cs typeface="Arial Unicode MS"/>
            </a:endParaRPr>
          </a:p>
          <a:p>
            <a:pPr marL="12515" marR="5006" algn="ctr">
              <a:lnSpc>
                <a:spcPct val="199500"/>
              </a:lnSpc>
              <a:spcBef>
                <a:spcPts val="49"/>
              </a:spcBef>
            </a:pPr>
            <a:r>
              <a:rPr sz="1478" dirty="0">
                <a:solidFill>
                  <a:srgbClr val="231F20"/>
                </a:solidFill>
                <a:latin typeface="ＭＳ 明朝" panose="02020609040205080304" pitchFamily="17" charset="-128"/>
                <a:ea typeface="ＭＳ 明朝" panose="02020609040205080304" pitchFamily="17" charset="-128"/>
                <a:cs typeface="Arial Unicode MS"/>
              </a:rPr>
              <a:t>対話で変わる アートで感じる やってみる</a:t>
            </a:r>
            <a:endParaRPr sz="1478" dirty="0">
              <a:latin typeface="ＭＳ 明朝" panose="02020609040205080304" pitchFamily="17" charset="-128"/>
              <a:ea typeface="ＭＳ 明朝" panose="02020609040205080304" pitchFamily="17" charset="-128"/>
              <a:cs typeface="Arial Unicode MS"/>
            </a:endParaRPr>
          </a:p>
        </p:txBody>
      </p:sp>
      <p:sp>
        <p:nvSpPr>
          <p:cNvPr id="9" name="object 9"/>
          <p:cNvSpPr txBox="1"/>
          <p:nvPr/>
        </p:nvSpPr>
        <p:spPr>
          <a:xfrm>
            <a:off x="5447372" y="506662"/>
            <a:ext cx="5105716" cy="5103630"/>
          </a:xfrm>
          <a:prstGeom prst="rect">
            <a:avLst/>
          </a:prstGeom>
        </p:spPr>
        <p:txBody>
          <a:bodyPr vert="horz" wrap="square" lIns="0" tIns="128894" rIns="0" bIns="0" rtlCol="0">
            <a:spAutoFit/>
          </a:bodyPr>
          <a:lstStyle/>
          <a:p>
            <a:pPr marL="125146">
              <a:spcBef>
                <a:spcPts val="1015"/>
              </a:spcBef>
            </a:pPr>
            <a:r>
              <a:rPr sz="1577" b="1"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大阪大学大学院国際公共政策研究科連携分野</a:t>
            </a:r>
            <a:endParaRPr sz="1577" b="1" dirty="0">
              <a:latin typeface="Meiryo UI" panose="020B0604030504040204" pitchFamily="50" charset="-128"/>
              <a:ea typeface="Meiryo UI" panose="020B0604030504040204" pitchFamily="50" charset="-128"/>
              <a:cs typeface="Times New Roman" panose="02020603050405020304" pitchFamily="18" charset="0"/>
            </a:endParaRPr>
          </a:p>
          <a:p>
            <a:pPr marL="125146">
              <a:spcBef>
                <a:spcPts val="1202"/>
              </a:spcBef>
            </a:pPr>
            <a:r>
              <a:rPr sz="2069" b="1"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グローバルリーダーシップ・プログラム</a:t>
            </a:r>
            <a:endParaRPr sz="2069" b="1" dirty="0">
              <a:latin typeface="Meiryo UI" panose="020B0604030504040204" pitchFamily="50" charset="-128"/>
              <a:ea typeface="Meiryo UI" panose="020B0604030504040204" pitchFamily="50" charset="-128"/>
              <a:cs typeface="Times New Roman" panose="02020603050405020304" pitchFamily="18" charset="0"/>
            </a:endParaRPr>
          </a:p>
          <a:p>
            <a:pPr marL="12515">
              <a:spcBef>
                <a:spcPts val="1616"/>
              </a:spcBef>
            </a:pPr>
            <a:r>
              <a:rPr sz="1774" b="1"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【設立趣旨】</a:t>
            </a:r>
            <a:endParaRPr sz="1774" b="1" dirty="0">
              <a:latin typeface="Meiryo UI" panose="020B0604030504040204" pitchFamily="50" charset="-128"/>
              <a:ea typeface="Meiryo UI" panose="020B0604030504040204" pitchFamily="50" charset="-128"/>
              <a:cs typeface="Times New Roman" panose="02020603050405020304" pitchFamily="18" charset="0"/>
            </a:endParaRPr>
          </a:p>
          <a:p>
            <a:pPr marL="112631" marR="5006">
              <a:lnSpc>
                <a:spcPts val="1675"/>
              </a:lnSpc>
              <a:spcBef>
                <a:spcPts val="59"/>
              </a:spcBef>
            </a:pPr>
            <a:r>
              <a:rPr sz="985" b="1" spc="-10"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大阪大学グローバルリーダーシップ・プログラム（GLP）は</a:t>
            </a:r>
            <a:r>
              <a:rPr sz="985" b="1" spc="-64"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a:t>
            </a:r>
            <a:r>
              <a:rPr sz="985" b="1" dirty="0">
                <a:solidFill>
                  <a:srgbClr val="ED1C24"/>
                </a:solidFill>
                <a:latin typeface="Meiryo UI" panose="020B0604030504040204" pitchFamily="50" charset="-128"/>
                <a:ea typeface="Meiryo UI" panose="020B0604030504040204" pitchFamily="50" charset="-128"/>
                <a:cs typeface="Times New Roman" panose="02020603050405020304" pitchFamily="18" charset="0"/>
              </a:rPr>
              <a:t>学生に主体的な学びの機会 と場を提供する</a:t>
            </a:r>
            <a:r>
              <a:rPr sz="985" b="1"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ために、篤志家による寄付により</a:t>
            </a:r>
            <a:r>
              <a:rPr sz="985" b="1" spc="-39"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 </a:t>
            </a:r>
            <a:r>
              <a:rPr sz="985" b="1" spc="54"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2007</a:t>
            </a:r>
            <a:r>
              <a:rPr sz="985" b="1" spc="-34"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 </a:t>
            </a:r>
            <a:r>
              <a:rPr sz="985" b="1"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年</a:t>
            </a:r>
            <a:r>
              <a:rPr sz="985" b="1" spc="-34"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 </a:t>
            </a:r>
            <a:r>
              <a:rPr sz="985" b="1" spc="54"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4</a:t>
            </a:r>
            <a:r>
              <a:rPr sz="985" b="1" spc="-34"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 </a:t>
            </a:r>
            <a:r>
              <a:rPr sz="985" b="1"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月に設立されました。</a:t>
            </a:r>
            <a:endParaRPr sz="985" b="1" dirty="0">
              <a:latin typeface="Meiryo UI" panose="020B0604030504040204" pitchFamily="50" charset="-128"/>
              <a:ea typeface="Meiryo UI" panose="020B0604030504040204" pitchFamily="50" charset="-128"/>
              <a:cs typeface="Times New Roman" panose="02020603050405020304" pitchFamily="18" charset="0"/>
            </a:endParaRPr>
          </a:p>
          <a:p>
            <a:pPr marL="12515">
              <a:spcBef>
                <a:spcPts val="1163"/>
              </a:spcBef>
            </a:pPr>
            <a:r>
              <a:rPr sz="1774" b="1"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【教育目標】</a:t>
            </a:r>
            <a:endParaRPr sz="1774" b="1" dirty="0">
              <a:latin typeface="Meiryo UI" panose="020B0604030504040204" pitchFamily="50" charset="-128"/>
              <a:ea typeface="Meiryo UI" panose="020B0604030504040204" pitchFamily="50" charset="-128"/>
              <a:cs typeface="Times New Roman" panose="02020603050405020304" pitchFamily="18" charset="0"/>
            </a:endParaRPr>
          </a:p>
          <a:p>
            <a:pPr marL="137660" marR="74462" algn="just">
              <a:lnSpc>
                <a:spcPts val="1675"/>
              </a:lnSpc>
              <a:spcBef>
                <a:spcPts val="59"/>
              </a:spcBef>
            </a:pPr>
            <a:r>
              <a:rPr sz="985" b="1"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リーダーシップは首相や社長などの地位から生じるものではありません。リーダーシッ プの基本は、市民一人一人が</a:t>
            </a:r>
            <a:r>
              <a:rPr sz="985" b="1" dirty="0">
                <a:solidFill>
                  <a:srgbClr val="ED1C24"/>
                </a:solidFill>
                <a:latin typeface="Meiryo UI" panose="020B0604030504040204" pitchFamily="50" charset="-128"/>
                <a:ea typeface="Meiryo UI" panose="020B0604030504040204" pitchFamily="50" charset="-128"/>
                <a:cs typeface="Times New Roman" panose="02020603050405020304" pitchFamily="18" charset="0"/>
              </a:rPr>
              <a:t>責任を持って社会的問題を解決しようとする行動</a:t>
            </a:r>
            <a:r>
              <a:rPr sz="985" b="1"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にありま </a:t>
            </a:r>
            <a:r>
              <a:rPr sz="985" b="1" spc="-39"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す。GLP</a:t>
            </a:r>
            <a:r>
              <a:rPr sz="985" b="1" spc="-108"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 </a:t>
            </a:r>
            <a:r>
              <a:rPr sz="985" b="1"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は</a:t>
            </a:r>
            <a:r>
              <a:rPr sz="985" b="1" spc="-54"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a:t>
            </a:r>
            <a:r>
              <a:rPr sz="985" b="1" dirty="0">
                <a:solidFill>
                  <a:srgbClr val="ED1C24"/>
                </a:solidFill>
                <a:latin typeface="Meiryo UI" panose="020B0604030504040204" pitchFamily="50" charset="-128"/>
                <a:ea typeface="Meiryo UI" panose="020B0604030504040204" pitchFamily="50" charset="-128"/>
                <a:cs typeface="Times New Roman" panose="02020603050405020304" pitchFamily="18" charset="0"/>
              </a:rPr>
              <a:t>国境を越えた公共的課題を解決するために社会を変革するリーダーシップ を備えた人材を育成</a:t>
            </a:r>
            <a:r>
              <a:rPr sz="985" b="1"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します。</a:t>
            </a:r>
            <a:endParaRPr sz="985" b="1" dirty="0">
              <a:latin typeface="Meiryo UI" panose="020B0604030504040204" pitchFamily="50" charset="-128"/>
              <a:ea typeface="Meiryo UI" panose="020B0604030504040204" pitchFamily="50" charset="-128"/>
              <a:cs typeface="Times New Roman" panose="02020603050405020304" pitchFamily="18" charset="0"/>
            </a:endParaRPr>
          </a:p>
          <a:p>
            <a:pPr marL="12515">
              <a:spcBef>
                <a:spcPts val="1064"/>
              </a:spcBef>
            </a:pPr>
            <a:r>
              <a:rPr sz="1774" b="1" spc="-30"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a:t>
            </a:r>
            <a:r>
              <a:rPr sz="1774" b="1" spc="-20"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GLP</a:t>
            </a:r>
            <a:r>
              <a:rPr sz="1774" b="1" spc="-30"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の</a:t>
            </a:r>
            <a:r>
              <a:rPr sz="1774" b="1" spc="-20"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4</a:t>
            </a:r>
            <a:r>
              <a:rPr sz="1774" b="1" spc="-30"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原則】</a:t>
            </a:r>
            <a:endParaRPr sz="1774" b="1" dirty="0">
              <a:latin typeface="Meiryo UI" panose="020B0604030504040204" pitchFamily="50" charset="-128"/>
              <a:ea typeface="Meiryo UI" panose="020B0604030504040204" pitchFamily="50" charset="-128"/>
              <a:cs typeface="Times New Roman" panose="02020603050405020304" pitchFamily="18" charset="0"/>
            </a:endParaRPr>
          </a:p>
          <a:p>
            <a:pPr marL="1914731" marR="50684">
              <a:lnSpc>
                <a:spcPct val="125000"/>
              </a:lnSpc>
              <a:spcBef>
                <a:spcPts val="483"/>
              </a:spcBef>
            </a:pPr>
            <a:r>
              <a:rPr sz="985" b="1" dirty="0" err="1">
                <a:solidFill>
                  <a:srgbClr val="231F20"/>
                </a:solidFill>
                <a:latin typeface="Meiryo UI" panose="020B0604030504040204" pitchFamily="50" charset="-128"/>
                <a:ea typeface="Meiryo UI" panose="020B0604030504040204" pitchFamily="50" charset="-128"/>
                <a:cs typeface="Times New Roman" panose="02020603050405020304" pitchFamily="18" charset="0"/>
              </a:rPr>
              <a:t>企業経営、政治・行政や国際社会で優れたリーダーシッ</a:t>
            </a:r>
            <a:r>
              <a:rPr sz="985" b="1"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 プを実践してきた方々を講師に迎えます。</a:t>
            </a:r>
            <a:endParaRPr sz="985" b="1" dirty="0">
              <a:latin typeface="Meiryo UI" panose="020B0604030504040204" pitchFamily="50" charset="-128"/>
              <a:ea typeface="Meiryo UI" panose="020B0604030504040204" pitchFamily="50" charset="-128"/>
              <a:cs typeface="Times New Roman" panose="02020603050405020304" pitchFamily="18" charset="0"/>
            </a:endParaRPr>
          </a:p>
          <a:p>
            <a:pPr marL="1914731" marR="50684">
              <a:lnSpc>
                <a:spcPct val="125000"/>
              </a:lnSpc>
              <a:spcBef>
                <a:spcPts val="581"/>
              </a:spcBef>
            </a:pPr>
            <a:r>
              <a:rPr sz="985" b="1"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対話を通じて反省と気づきを繰り返し、倫理と教養に裏 付けられたリーダーシップの基礎を作ります。</a:t>
            </a:r>
            <a:endParaRPr sz="985" b="1" dirty="0">
              <a:latin typeface="Meiryo UI" panose="020B0604030504040204" pitchFamily="50" charset="-128"/>
              <a:ea typeface="Meiryo UI" panose="020B0604030504040204" pitchFamily="50" charset="-128"/>
              <a:cs typeface="Times New Roman" panose="02020603050405020304" pitchFamily="18" charset="0"/>
            </a:endParaRPr>
          </a:p>
          <a:p>
            <a:pPr marL="1914731" marR="50684">
              <a:lnSpc>
                <a:spcPct val="125000"/>
              </a:lnSpc>
              <a:spcBef>
                <a:spcPts val="685"/>
              </a:spcBef>
            </a:pPr>
            <a:r>
              <a:rPr sz="985" b="1"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音楽や演劇、文化と融合した新しい教育方法によって、 鋭敏な感覚、即興力と人の心を動かす力を養います。</a:t>
            </a:r>
            <a:endParaRPr sz="985" b="1" dirty="0">
              <a:latin typeface="Meiryo UI" panose="020B0604030504040204" pitchFamily="50" charset="-128"/>
              <a:ea typeface="Meiryo UI" panose="020B0604030504040204" pitchFamily="50" charset="-128"/>
              <a:cs typeface="Times New Roman" panose="02020603050405020304" pitchFamily="18" charset="0"/>
            </a:endParaRPr>
          </a:p>
          <a:p>
            <a:pPr marL="1914731" marR="175830">
              <a:lnSpc>
                <a:spcPct val="125000"/>
              </a:lnSpc>
              <a:spcBef>
                <a:spcPts val="581"/>
              </a:spcBef>
            </a:pPr>
            <a:r>
              <a:rPr sz="985" b="1"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志のある人々と学生が協働して授業を創ることでリー </a:t>
            </a:r>
            <a:r>
              <a:rPr sz="985" b="1" dirty="0" err="1">
                <a:solidFill>
                  <a:srgbClr val="231F20"/>
                </a:solidFill>
                <a:latin typeface="Meiryo UI" panose="020B0604030504040204" pitchFamily="50" charset="-128"/>
                <a:ea typeface="Meiryo UI" panose="020B0604030504040204" pitchFamily="50" charset="-128"/>
                <a:cs typeface="Times New Roman" panose="02020603050405020304" pitchFamily="18" charset="0"/>
              </a:rPr>
              <a:t>ダーシップを学びます</a:t>
            </a:r>
            <a:r>
              <a:rPr sz="985" b="1"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a:t>
            </a:r>
            <a:endParaRPr sz="985" b="1"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10" name="object 10"/>
          <p:cNvSpPr txBox="1"/>
          <p:nvPr/>
        </p:nvSpPr>
        <p:spPr>
          <a:xfrm>
            <a:off x="5638031" y="6387904"/>
            <a:ext cx="4724399" cy="1063377"/>
          </a:xfrm>
          <a:prstGeom prst="rect">
            <a:avLst/>
          </a:prstGeom>
          <a:solidFill>
            <a:schemeClr val="bg1">
              <a:lumMod val="75000"/>
              <a:alpha val="39997"/>
            </a:schemeClr>
          </a:solidFill>
        </p:spPr>
        <p:txBody>
          <a:bodyPr vert="horz" wrap="square" lIns="0" tIns="25028" rIns="0" bIns="0" rtlCol="0">
            <a:spAutoFit/>
          </a:bodyPr>
          <a:lstStyle/>
          <a:p>
            <a:pPr marL="15643" marR="11889" algn="ctr">
              <a:spcBef>
                <a:spcPts val="197"/>
              </a:spcBef>
            </a:pPr>
            <a:r>
              <a:rPr sz="985" b="1"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連絡先</a:t>
            </a:r>
            <a:endParaRPr sz="985" b="1" dirty="0">
              <a:latin typeface="Meiryo UI" panose="020B0604030504040204" pitchFamily="50" charset="-128"/>
              <a:ea typeface="Meiryo UI" panose="020B0604030504040204" pitchFamily="50" charset="-128"/>
              <a:cs typeface="Times New Roman" panose="02020603050405020304" pitchFamily="18" charset="0"/>
            </a:endParaRPr>
          </a:p>
          <a:p>
            <a:pPr marL="76965">
              <a:spcBef>
                <a:spcPts val="197"/>
              </a:spcBef>
            </a:pPr>
            <a:r>
              <a:rPr sz="985" b="1" spc="-10"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大阪大学大学院国際公共政策研究科</a:t>
            </a:r>
            <a:r>
              <a:rPr sz="985" b="1" spc="-20"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（GLP</a:t>
            </a:r>
            <a:r>
              <a:rPr sz="985" b="1" spc="-44"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 </a:t>
            </a:r>
            <a:r>
              <a:rPr sz="985" b="1"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事務局</a:t>
            </a:r>
            <a:r>
              <a:rPr sz="985" b="1" spc="-44"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 </a:t>
            </a:r>
            <a:r>
              <a:rPr sz="985" b="1" spc="172"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a:t>
            </a:r>
            <a:r>
              <a:rPr sz="985" b="1" spc="-44"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 </a:t>
            </a:r>
            <a:r>
              <a:rPr sz="985" b="1"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交渉教育支援センター）</a:t>
            </a:r>
            <a:endParaRPr sz="985" b="1" dirty="0">
              <a:latin typeface="Meiryo UI" panose="020B0604030504040204" pitchFamily="50" charset="-128"/>
              <a:ea typeface="Meiryo UI" panose="020B0604030504040204" pitchFamily="50" charset="-128"/>
              <a:cs typeface="Times New Roman" panose="02020603050405020304" pitchFamily="18" charset="0"/>
            </a:endParaRPr>
          </a:p>
          <a:p>
            <a:pPr marL="506840" marR="11889">
              <a:spcBef>
                <a:spcPts val="197"/>
              </a:spcBef>
            </a:pPr>
            <a:r>
              <a:rPr sz="985" b="1" spc="212"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a:t>
            </a:r>
            <a:r>
              <a:rPr sz="985" b="1" spc="103"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560‐0043</a:t>
            </a:r>
            <a:r>
              <a:rPr sz="985" b="1" spc="-34"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 </a:t>
            </a:r>
            <a:r>
              <a:rPr sz="985" b="1"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豊中市待兼山</a:t>
            </a:r>
            <a:r>
              <a:rPr sz="985" b="1" spc="-34"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 </a:t>
            </a:r>
            <a:r>
              <a:rPr sz="985" b="1" spc="207"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1‐31 </a:t>
            </a:r>
            <a:r>
              <a:rPr sz="985" b="1" spc="201"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直通</a:t>
            </a:r>
            <a:r>
              <a:rPr sz="985" b="1" spc="112"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：06‐6850‐5629</a:t>
            </a:r>
            <a:endParaRPr sz="985" b="1" dirty="0">
              <a:latin typeface="Meiryo UI" panose="020B0604030504040204" pitchFamily="50" charset="-128"/>
              <a:ea typeface="Meiryo UI" panose="020B0604030504040204" pitchFamily="50" charset="-128"/>
              <a:cs typeface="Times New Roman" panose="02020603050405020304" pitchFamily="18" charset="0"/>
            </a:endParaRPr>
          </a:p>
          <a:p>
            <a:pPr marL="918570" marR="905429" indent="255296">
              <a:lnSpc>
                <a:spcPct val="116700"/>
              </a:lnSpc>
            </a:pPr>
            <a:r>
              <a:rPr sz="985" b="1" spc="-20" dirty="0">
                <a:solidFill>
                  <a:srgbClr val="231F20"/>
                </a:solidFill>
                <a:latin typeface="Meiryo UI" panose="020B0604030504040204" pitchFamily="50" charset="-128"/>
                <a:ea typeface="Meiryo UI" panose="020B0604030504040204" pitchFamily="50" charset="-128"/>
                <a:cs typeface="Times New Roman" panose="02020603050405020304" pitchFamily="18" charset="0"/>
                <a:hlinkClick r:id="rId3"/>
              </a:rPr>
              <a:t>（E-mail）glp@osipp.osaka-u.ac.jp </a:t>
            </a:r>
            <a:r>
              <a:rPr sz="985" b="1" spc="-20"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 </a:t>
            </a:r>
            <a:r>
              <a:rPr sz="985" b="1" spc="10" dirty="0">
                <a:solidFill>
                  <a:srgbClr val="231F20"/>
                </a:solidFill>
                <a:latin typeface="Meiryo UI" panose="020B0604030504040204" pitchFamily="50" charset="-128"/>
                <a:ea typeface="Meiryo UI" panose="020B0604030504040204" pitchFamily="50" charset="-128"/>
                <a:cs typeface="Times New Roman" panose="02020603050405020304" pitchFamily="18" charset="0"/>
                <a:hlinkClick r:id="rId4"/>
              </a:rPr>
              <a:t>(URL)http://www.osipp.osaka</a:t>
            </a:r>
            <a:r>
              <a:rPr lang="en-US" sz="985" b="1" spc="10" dirty="0">
                <a:solidFill>
                  <a:srgbClr val="231F20"/>
                </a:solidFill>
                <a:latin typeface="Meiryo UI" panose="020B0604030504040204" pitchFamily="50" charset="-128"/>
                <a:ea typeface="Meiryo UI" panose="020B0604030504040204" pitchFamily="50" charset="-128"/>
                <a:cs typeface="Times New Roman" panose="02020603050405020304" pitchFamily="18" charset="0"/>
                <a:hlinkClick r:id="rId4"/>
              </a:rPr>
              <a:t>-</a:t>
            </a:r>
            <a:r>
              <a:rPr sz="985" b="1" spc="10" dirty="0">
                <a:solidFill>
                  <a:srgbClr val="231F20"/>
                </a:solidFill>
                <a:latin typeface="Meiryo UI" panose="020B0604030504040204" pitchFamily="50" charset="-128"/>
                <a:ea typeface="Meiryo UI" panose="020B0604030504040204" pitchFamily="50" charset="-128"/>
                <a:cs typeface="Times New Roman" panose="02020603050405020304" pitchFamily="18" charset="0"/>
                <a:hlinkClick r:id="rId4"/>
              </a:rPr>
              <a:t>u.ac.jp/leader/</a:t>
            </a:r>
            <a:endParaRPr sz="985" b="1"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11" name="object 11"/>
          <p:cNvSpPr txBox="1">
            <a:spLocks noGrp="1"/>
          </p:cNvSpPr>
          <p:nvPr>
            <p:ph type="title"/>
          </p:nvPr>
        </p:nvSpPr>
        <p:spPr>
          <a:xfrm>
            <a:off x="250881" y="238157"/>
            <a:ext cx="3750649" cy="340931"/>
          </a:xfrm>
          <a:prstGeom prst="rect">
            <a:avLst/>
          </a:prstGeom>
        </p:spPr>
        <p:txBody>
          <a:bodyPr vert="horz" wrap="square" lIns="0" tIns="12514" rIns="0" bIns="0" rtlCol="0">
            <a:spAutoFit/>
          </a:bodyPr>
          <a:lstStyle/>
          <a:p>
            <a:pPr marL="12515">
              <a:spcBef>
                <a:spcPts val="99"/>
              </a:spcBef>
            </a:pPr>
            <a:r>
              <a:rPr lang="en-US" altLang="ja-JP" sz="3200" baseline="-10802"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3200" b="1" baseline="-10802" dirty="0">
                <a:latin typeface="Meiryo UI" panose="020B0604030504040204" pitchFamily="50" charset="-128"/>
                <a:ea typeface="Meiryo UI" panose="020B0604030504040204" pitchFamily="50" charset="-128"/>
                <a:cs typeface="Times New Roman" panose="02020603050405020304" pitchFamily="18" charset="0"/>
              </a:rPr>
              <a:t>プログラム構成</a:t>
            </a:r>
            <a:r>
              <a:rPr lang="en-US" altLang="ja-JP" sz="3200" b="1" baseline="-10802" dirty="0">
                <a:latin typeface="Meiryo UI" panose="020B0604030504040204" pitchFamily="50" charset="-128"/>
                <a:ea typeface="Meiryo UI" panose="020B0604030504040204" pitchFamily="50" charset="-128"/>
                <a:cs typeface="Times New Roman" panose="02020603050405020304" pitchFamily="18" charset="0"/>
              </a:rPr>
              <a:t>】</a:t>
            </a:r>
            <a:endParaRPr sz="900" b="1" baseline="-10802"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12" name="object 12"/>
          <p:cNvSpPr/>
          <p:nvPr/>
        </p:nvSpPr>
        <p:spPr>
          <a:xfrm>
            <a:off x="1807722" y="1276201"/>
            <a:ext cx="1103734" cy="1103734"/>
          </a:xfrm>
          <a:custGeom>
            <a:avLst/>
            <a:gdLst/>
            <a:ahLst/>
            <a:cxnLst/>
            <a:rect l="l" t="t" r="r" b="b"/>
            <a:pathLst>
              <a:path w="1120139" h="1120139">
                <a:moveTo>
                  <a:pt x="559786" y="1119584"/>
                </a:moveTo>
                <a:lnTo>
                  <a:pt x="511486" y="1117529"/>
                </a:lnTo>
                <a:lnTo>
                  <a:pt x="464328" y="1111477"/>
                </a:lnTo>
                <a:lnTo>
                  <a:pt x="418478" y="1101595"/>
                </a:lnTo>
                <a:lnTo>
                  <a:pt x="374104" y="1088053"/>
                </a:lnTo>
                <a:lnTo>
                  <a:pt x="331376" y="1071016"/>
                </a:lnTo>
                <a:lnTo>
                  <a:pt x="290461" y="1050655"/>
                </a:lnTo>
                <a:lnTo>
                  <a:pt x="251526" y="1027136"/>
                </a:lnTo>
                <a:lnTo>
                  <a:pt x="214741" y="1000627"/>
                </a:lnTo>
                <a:lnTo>
                  <a:pt x="180273" y="971298"/>
                </a:lnTo>
                <a:lnTo>
                  <a:pt x="148290" y="939315"/>
                </a:lnTo>
                <a:lnTo>
                  <a:pt x="118960" y="904846"/>
                </a:lnTo>
                <a:lnTo>
                  <a:pt x="92451" y="868061"/>
                </a:lnTo>
                <a:lnTo>
                  <a:pt x="68931" y="829126"/>
                </a:lnTo>
                <a:lnTo>
                  <a:pt x="48569" y="788210"/>
                </a:lnTo>
                <a:lnTo>
                  <a:pt x="31532" y="745481"/>
                </a:lnTo>
                <a:lnTo>
                  <a:pt x="17989" y="701106"/>
                </a:lnTo>
                <a:lnTo>
                  <a:pt x="8107" y="655255"/>
                </a:lnTo>
                <a:lnTo>
                  <a:pt x="2054" y="608094"/>
                </a:lnTo>
                <a:lnTo>
                  <a:pt x="0" y="559792"/>
                </a:lnTo>
                <a:lnTo>
                  <a:pt x="2054" y="511489"/>
                </a:lnTo>
                <a:lnTo>
                  <a:pt x="8107" y="464327"/>
                </a:lnTo>
                <a:lnTo>
                  <a:pt x="17989" y="418475"/>
                </a:lnTo>
                <a:lnTo>
                  <a:pt x="31532" y="374100"/>
                </a:lnTo>
                <a:lnTo>
                  <a:pt x="48569" y="331371"/>
                </a:lnTo>
                <a:lnTo>
                  <a:pt x="68931" y="290455"/>
                </a:lnTo>
                <a:lnTo>
                  <a:pt x="92451" y="251520"/>
                </a:lnTo>
                <a:lnTo>
                  <a:pt x="118960" y="214734"/>
                </a:lnTo>
                <a:lnTo>
                  <a:pt x="148290" y="180266"/>
                </a:lnTo>
                <a:lnTo>
                  <a:pt x="180273" y="148284"/>
                </a:lnTo>
                <a:lnTo>
                  <a:pt x="214741" y="118954"/>
                </a:lnTo>
                <a:lnTo>
                  <a:pt x="251526" y="92446"/>
                </a:lnTo>
                <a:lnTo>
                  <a:pt x="290461" y="68928"/>
                </a:lnTo>
                <a:lnTo>
                  <a:pt x="331376" y="48566"/>
                </a:lnTo>
                <a:lnTo>
                  <a:pt x="374104" y="31530"/>
                </a:lnTo>
                <a:lnTo>
                  <a:pt x="418478" y="17987"/>
                </a:lnTo>
                <a:lnTo>
                  <a:pt x="464328" y="8106"/>
                </a:lnTo>
                <a:lnTo>
                  <a:pt x="511486" y="2054"/>
                </a:lnTo>
                <a:lnTo>
                  <a:pt x="559786" y="0"/>
                </a:lnTo>
                <a:lnTo>
                  <a:pt x="608089" y="2054"/>
                </a:lnTo>
                <a:lnTo>
                  <a:pt x="655252" y="8106"/>
                </a:lnTo>
                <a:lnTo>
                  <a:pt x="701104" y="17987"/>
                </a:lnTo>
                <a:lnTo>
                  <a:pt x="745479" y="31530"/>
                </a:lnTo>
                <a:lnTo>
                  <a:pt x="788209" y="48566"/>
                </a:lnTo>
                <a:lnTo>
                  <a:pt x="829125" y="68928"/>
                </a:lnTo>
                <a:lnTo>
                  <a:pt x="868060" y="92446"/>
                </a:lnTo>
                <a:lnTo>
                  <a:pt x="904845" y="118954"/>
                </a:lnTo>
                <a:lnTo>
                  <a:pt x="939313" y="148284"/>
                </a:lnTo>
                <a:lnTo>
                  <a:pt x="971296" y="180266"/>
                </a:lnTo>
                <a:lnTo>
                  <a:pt x="1000625" y="214734"/>
                </a:lnTo>
                <a:lnTo>
                  <a:pt x="1027133" y="251520"/>
                </a:lnTo>
                <a:lnTo>
                  <a:pt x="1050651" y="290455"/>
                </a:lnTo>
                <a:lnTo>
                  <a:pt x="1071012" y="331371"/>
                </a:lnTo>
                <a:lnTo>
                  <a:pt x="1088048" y="374100"/>
                </a:lnTo>
                <a:lnTo>
                  <a:pt x="1101590" y="418475"/>
                </a:lnTo>
                <a:lnTo>
                  <a:pt x="1111471" y="464327"/>
                </a:lnTo>
                <a:lnTo>
                  <a:pt x="1117523" y="511489"/>
                </a:lnTo>
                <a:lnTo>
                  <a:pt x="1119578" y="559792"/>
                </a:lnTo>
                <a:lnTo>
                  <a:pt x="1117523" y="608094"/>
                </a:lnTo>
                <a:lnTo>
                  <a:pt x="1111471" y="655255"/>
                </a:lnTo>
                <a:lnTo>
                  <a:pt x="1101590" y="701106"/>
                </a:lnTo>
                <a:lnTo>
                  <a:pt x="1088048" y="745481"/>
                </a:lnTo>
                <a:lnTo>
                  <a:pt x="1071012" y="788210"/>
                </a:lnTo>
                <a:lnTo>
                  <a:pt x="1050651" y="829126"/>
                </a:lnTo>
                <a:lnTo>
                  <a:pt x="1027133" y="868061"/>
                </a:lnTo>
                <a:lnTo>
                  <a:pt x="1000625" y="904846"/>
                </a:lnTo>
                <a:lnTo>
                  <a:pt x="971296" y="939315"/>
                </a:lnTo>
                <a:lnTo>
                  <a:pt x="939313" y="971298"/>
                </a:lnTo>
                <a:lnTo>
                  <a:pt x="904845" y="1000627"/>
                </a:lnTo>
                <a:lnTo>
                  <a:pt x="868060" y="1027136"/>
                </a:lnTo>
                <a:lnTo>
                  <a:pt x="829125" y="1050655"/>
                </a:lnTo>
                <a:lnTo>
                  <a:pt x="788209" y="1071016"/>
                </a:lnTo>
                <a:lnTo>
                  <a:pt x="745479" y="1088053"/>
                </a:lnTo>
                <a:lnTo>
                  <a:pt x="701104" y="1101595"/>
                </a:lnTo>
                <a:lnTo>
                  <a:pt x="655252" y="1111477"/>
                </a:lnTo>
                <a:lnTo>
                  <a:pt x="608089" y="1117529"/>
                </a:lnTo>
                <a:lnTo>
                  <a:pt x="559786" y="1119584"/>
                </a:lnTo>
                <a:close/>
              </a:path>
            </a:pathLst>
          </a:custGeom>
          <a:solidFill>
            <a:srgbClr val="00AEEF">
              <a:alpha val="39997"/>
            </a:srgbClr>
          </a:solidFill>
        </p:spPr>
        <p:txBody>
          <a:bodyPr wrap="square" lIns="0" tIns="0" rIns="0" bIns="0" rtlCol="0"/>
          <a:lstStyle/>
          <a:p>
            <a:endParaRPr sz="1774">
              <a:latin typeface="ＭＳ 明朝" panose="02020609040205080304" pitchFamily="17" charset="-128"/>
              <a:ea typeface="ＭＳ 明朝" panose="02020609040205080304" pitchFamily="17" charset="-128"/>
            </a:endParaRPr>
          </a:p>
        </p:txBody>
      </p:sp>
      <p:sp>
        <p:nvSpPr>
          <p:cNvPr id="13" name="object 13"/>
          <p:cNvSpPr/>
          <p:nvPr/>
        </p:nvSpPr>
        <p:spPr>
          <a:xfrm>
            <a:off x="2624890" y="1276201"/>
            <a:ext cx="1103734" cy="1103734"/>
          </a:xfrm>
          <a:custGeom>
            <a:avLst/>
            <a:gdLst/>
            <a:ahLst/>
            <a:cxnLst/>
            <a:rect l="l" t="t" r="r" b="b"/>
            <a:pathLst>
              <a:path w="1120139" h="1120139">
                <a:moveTo>
                  <a:pt x="559804" y="1119584"/>
                </a:moveTo>
                <a:lnTo>
                  <a:pt x="511505" y="1117529"/>
                </a:lnTo>
                <a:lnTo>
                  <a:pt x="464346" y="1111477"/>
                </a:lnTo>
                <a:lnTo>
                  <a:pt x="418495" y="1101595"/>
                </a:lnTo>
                <a:lnTo>
                  <a:pt x="374121" y="1088053"/>
                </a:lnTo>
                <a:lnTo>
                  <a:pt x="331392" y="1071016"/>
                </a:lnTo>
                <a:lnTo>
                  <a:pt x="290475" y="1050655"/>
                </a:lnTo>
                <a:lnTo>
                  <a:pt x="251539" y="1027136"/>
                </a:lnTo>
                <a:lnTo>
                  <a:pt x="214753" y="1000627"/>
                </a:lnTo>
                <a:lnTo>
                  <a:pt x="180283" y="971298"/>
                </a:lnTo>
                <a:lnTo>
                  <a:pt x="148298" y="939315"/>
                </a:lnTo>
                <a:lnTo>
                  <a:pt x="118967" y="904846"/>
                </a:lnTo>
                <a:lnTo>
                  <a:pt x="92456" y="868061"/>
                </a:lnTo>
                <a:lnTo>
                  <a:pt x="68936" y="829126"/>
                </a:lnTo>
                <a:lnTo>
                  <a:pt x="48572" y="788210"/>
                </a:lnTo>
                <a:lnTo>
                  <a:pt x="31534" y="745481"/>
                </a:lnTo>
                <a:lnTo>
                  <a:pt x="17990" y="701106"/>
                </a:lnTo>
                <a:lnTo>
                  <a:pt x="8107" y="655255"/>
                </a:lnTo>
                <a:lnTo>
                  <a:pt x="2054" y="608094"/>
                </a:lnTo>
                <a:lnTo>
                  <a:pt x="0" y="559792"/>
                </a:lnTo>
                <a:lnTo>
                  <a:pt x="2054" y="511489"/>
                </a:lnTo>
                <a:lnTo>
                  <a:pt x="8107" y="464327"/>
                </a:lnTo>
                <a:lnTo>
                  <a:pt x="17990" y="418475"/>
                </a:lnTo>
                <a:lnTo>
                  <a:pt x="31534" y="374100"/>
                </a:lnTo>
                <a:lnTo>
                  <a:pt x="48572" y="331371"/>
                </a:lnTo>
                <a:lnTo>
                  <a:pt x="68936" y="290455"/>
                </a:lnTo>
                <a:lnTo>
                  <a:pt x="92456" y="251520"/>
                </a:lnTo>
                <a:lnTo>
                  <a:pt x="118967" y="214734"/>
                </a:lnTo>
                <a:lnTo>
                  <a:pt x="148298" y="180266"/>
                </a:lnTo>
                <a:lnTo>
                  <a:pt x="180283" y="148284"/>
                </a:lnTo>
                <a:lnTo>
                  <a:pt x="214753" y="118954"/>
                </a:lnTo>
                <a:lnTo>
                  <a:pt x="251539" y="92446"/>
                </a:lnTo>
                <a:lnTo>
                  <a:pt x="290475" y="68928"/>
                </a:lnTo>
                <a:lnTo>
                  <a:pt x="331392" y="48566"/>
                </a:lnTo>
                <a:lnTo>
                  <a:pt x="374121" y="31530"/>
                </a:lnTo>
                <a:lnTo>
                  <a:pt x="418495" y="17987"/>
                </a:lnTo>
                <a:lnTo>
                  <a:pt x="464346" y="8106"/>
                </a:lnTo>
                <a:lnTo>
                  <a:pt x="511505" y="2054"/>
                </a:lnTo>
                <a:lnTo>
                  <a:pt x="559804" y="0"/>
                </a:lnTo>
                <a:lnTo>
                  <a:pt x="608104" y="2054"/>
                </a:lnTo>
                <a:lnTo>
                  <a:pt x="655264" y="8106"/>
                </a:lnTo>
                <a:lnTo>
                  <a:pt x="701114" y="17987"/>
                </a:lnTo>
                <a:lnTo>
                  <a:pt x="745488" y="31530"/>
                </a:lnTo>
                <a:lnTo>
                  <a:pt x="788217" y="48566"/>
                </a:lnTo>
                <a:lnTo>
                  <a:pt x="829133" y="68928"/>
                </a:lnTo>
                <a:lnTo>
                  <a:pt x="868068" y="92446"/>
                </a:lnTo>
                <a:lnTo>
                  <a:pt x="904853" y="118954"/>
                </a:lnTo>
                <a:lnTo>
                  <a:pt x="939322" y="148284"/>
                </a:lnTo>
                <a:lnTo>
                  <a:pt x="971306" y="180266"/>
                </a:lnTo>
                <a:lnTo>
                  <a:pt x="1000636" y="214734"/>
                </a:lnTo>
                <a:lnTo>
                  <a:pt x="1027145" y="251520"/>
                </a:lnTo>
                <a:lnTo>
                  <a:pt x="1050664" y="290455"/>
                </a:lnTo>
                <a:lnTo>
                  <a:pt x="1071027" y="331371"/>
                </a:lnTo>
                <a:lnTo>
                  <a:pt x="1088064" y="374100"/>
                </a:lnTo>
                <a:lnTo>
                  <a:pt x="1101607" y="418475"/>
                </a:lnTo>
                <a:lnTo>
                  <a:pt x="1111489" y="464327"/>
                </a:lnTo>
                <a:lnTo>
                  <a:pt x="1117542" y="511489"/>
                </a:lnTo>
                <a:lnTo>
                  <a:pt x="1119596" y="559792"/>
                </a:lnTo>
                <a:lnTo>
                  <a:pt x="1117542" y="608094"/>
                </a:lnTo>
                <a:lnTo>
                  <a:pt x="1111489" y="655255"/>
                </a:lnTo>
                <a:lnTo>
                  <a:pt x="1101607" y="701106"/>
                </a:lnTo>
                <a:lnTo>
                  <a:pt x="1088064" y="745481"/>
                </a:lnTo>
                <a:lnTo>
                  <a:pt x="1071027" y="788210"/>
                </a:lnTo>
                <a:lnTo>
                  <a:pt x="1050664" y="829126"/>
                </a:lnTo>
                <a:lnTo>
                  <a:pt x="1027145" y="868061"/>
                </a:lnTo>
                <a:lnTo>
                  <a:pt x="1000636" y="904846"/>
                </a:lnTo>
                <a:lnTo>
                  <a:pt x="971306" y="939315"/>
                </a:lnTo>
                <a:lnTo>
                  <a:pt x="939322" y="971298"/>
                </a:lnTo>
                <a:lnTo>
                  <a:pt x="904853" y="1000627"/>
                </a:lnTo>
                <a:lnTo>
                  <a:pt x="868068" y="1027136"/>
                </a:lnTo>
                <a:lnTo>
                  <a:pt x="829133" y="1050655"/>
                </a:lnTo>
                <a:lnTo>
                  <a:pt x="788217" y="1071016"/>
                </a:lnTo>
                <a:lnTo>
                  <a:pt x="745488" y="1088053"/>
                </a:lnTo>
                <a:lnTo>
                  <a:pt x="701114" y="1101595"/>
                </a:lnTo>
                <a:lnTo>
                  <a:pt x="655264" y="1111477"/>
                </a:lnTo>
                <a:lnTo>
                  <a:pt x="608104" y="1117529"/>
                </a:lnTo>
                <a:lnTo>
                  <a:pt x="559804" y="1119584"/>
                </a:lnTo>
                <a:close/>
              </a:path>
            </a:pathLst>
          </a:custGeom>
          <a:solidFill>
            <a:srgbClr val="00AEEF">
              <a:alpha val="39997"/>
            </a:srgbClr>
          </a:solidFill>
        </p:spPr>
        <p:txBody>
          <a:bodyPr wrap="square" lIns="0" tIns="0" rIns="0" bIns="0" rtlCol="0"/>
          <a:lstStyle/>
          <a:p>
            <a:endParaRPr sz="1774">
              <a:latin typeface="ＭＳ 明朝" panose="02020609040205080304" pitchFamily="17" charset="-128"/>
              <a:ea typeface="ＭＳ 明朝" panose="02020609040205080304" pitchFamily="17" charset="-128"/>
            </a:endParaRPr>
          </a:p>
        </p:txBody>
      </p:sp>
      <p:sp>
        <p:nvSpPr>
          <p:cNvPr id="14" name="object 14"/>
          <p:cNvSpPr/>
          <p:nvPr/>
        </p:nvSpPr>
        <p:spPr>
          <a:xfrm>
            <a:off x="2250029" y="506662"/>
            <a:ext cx="1103734" cy="1103734"/>
          </a:xfrm>
          <a:custGeom>
            <a:avLst/>
            <a:gdLst/>
            <a:ahLst/>
            <a:cxnLst/>
            <a:rect l="l" t="t" r="r" b="b"/>
            <a:pathLst>
              <a:path w="1120139" h="1120139">
                <a:moveTo>
                  <a:pt x="559792" y="1119584"/>
                </a:moveTo>
                <a:lnTo>
                  <a:pt x="511490" y="1117529"/>
                </a:lnTo>
                <a:lnTo>
                  <a:pt x="464330" y="1111477"/>
                </a:lnTo>
                <a:lnTo>
                  <a:pt x="418479" y="1101596"/>
                </a:lnTo>
                <a:lnTo>
                  <a:pt x="374105" y="1088054"/>
                </a:lnTo>
                <a:lnTo>
                  <a:pt x="331376" y="1071018"/>
                </a:lnTo>
                <a:lnTo>
                  <a:pt x="290460" y="1050657"/>
                </a:lnTo>
                <a:lnTo>
                  <a:pt x="251525" y="1027139"/>
                </a:lnTo>
                <a:lnTo>
                  <a:pt x="214740" y="1000631"/>
                </a:lnTo>
                <a:lnTo>
                  <a:pt x="180271" y="971302"/>
                </a:lnTo>
                <a:lnTo>
                  <a:pt x="148288" y="939319"/>
                </a:lnTo>
                <a:lnTo>
                  <a:pt x="118958" y="904852"/>
                </a:lnTo>
                <a:lnTo>
                  <a:pt x="92449" y="868066"/>
                </a:lnTo>
                <a:lnTo>
                  <a:pt x="68930" y="829131"/>
                </a:lnTo>
                <a:lnTo>
                  <a:pt x="48568" y="788215"/>
                </a:lnTo>
                <a:lnTo>
                  <a:pt x="31531" y="745486"/>
                </a:lnTo>
                <a:lnTo>
                  <a:pt x="17988" y="701110"/>
                </a:lnTo>
                <a:lnTo>
                  <a:pt x="8107" y="655258"/>
                </a:lnTo>
                <a:lnTo>
                  <a:pt x="2054" y="608095"/>
                </a:lnTo>
                <a:lnTo>
                  <a:pt x="0" y="559792"/>
                </a:lnTo>
                <a:lnTo>
                  <a:pt x="2054" y="511492"/>
                </a:lnTo>
                <a:lnTo>
                  <a:pt x="8107" y="464333"/>
                </a:lnTo>
                <a:lnTo>
                  <a:pt x="17988" y="418483"/>
                </a:lnTo>
                <a:lnTo>
                  <a:pt x="31531" y="374110"/>
                </a:lnTo>
                <a:lnTo>
                  <a:pt x="48568" y="331381"/>
                </a:lnTo>
                <a:lnTo>
                  <a:pt x="68930" y="290466"/>
                </a:lnTo>
                <a:lnTo>
                  <a:pt x="92449" y="251531"/>
                </a:lnTo>
                <a:lnTo>
                  <a:pt x="118958" y="214745"/>
                </a:lnTo>
                <a:lnTo>
                  <a:pt x="148288" y="180276"/>
                </a:lnTo>
                <a:lnTo>
                  <a:pt x="180271" y="148292"/>
                </a:lnTo>
                <a:lnTo>
                  <a:pt x="214740" y="118962"/>
                </a:lnTo>
                <a:lnTo>
                  <a:pt x="251525" y="92453"/>
                </a:lnTo>
                <a:lnTo>
                  <a:pt x="290460" y="68933"/>
                </a:lnTo>
                <a:lnTo>
                  <a:pt x="331376" y="48570"/>
                </a:lnTo>
                <a:lnTo>
                  <a:pt x="374105" y="31533"/>
                </a:lnTo>
                <a:lnTo>
                  <a:pt x="418479" y="17989"/>
                </a:lnTo>
                <a:lnTo>
                  <a:pt x="464330" y="8107"/>
                </a:lnTo>
                <a:lnTo>
                  <a:pt x="511490" y="2054"/>
                </a:lnTo>
                <a:lnTo>
                  <a:pt x="559792" y="0"/>
                </a:lnTo>
                <a:lnTo>
                  <a:pt x="608094" y="2054"/>
                </a:lnTo>
                <a:lnTo>
                  <a:pt x="655255" y="8107"/>
                </a:lnTo>
                <a:lnTo>
                  <a:pt x="701106" y="17989"/>
                </a:lnTo>
                <a:lnTo>
                  <a:pt x="745481" y="31533"/>
                </a:lnTo>
                <a:lnTo>
                  <a:pt x="788210" y="48570"/>
                </a:lnTo>
                <a:lnTo>
                  <a:pt x="829126" y="68933"/>
                </a:lnTo>
                <a:lnTo>
                  <a:pt x="868061" y="92453"/>
                </a:lnTo>
                <a:lnTo>
                  <a:pt x="904846" y="118962"/>
                </a:lnTo>
                <a:lnTo>
                  <a:pt x="939315" y="148292"/>
                </a:lnTo>
                <a:lnTo>
                  <a:pt x="971298" y="180276"/>
                </a:lnTo>
                <a:lnTo>
                  <a:pt x="1000627" y="214745"/>
                </a:lnTo>
                <a:lnTo>
                  <a:pt x="1027136" y="251531"/>
                </a:lnTo>
                <a:lnTo>
                  <a:pt x="1050655" y="290466"/>
                </a:lnTo>
                <a:lnTo>
                  <a:pt x="1071016" y="331381"/>
                </a:lnTo>
                <a:lnTo>
                  <a:pt x="1088053" y="374110"/>
                </a:lnTo>
                <a:lnTo>
                  <a:pt x="1101595" y="418483"/>
                </a:lnTo>
                <a:lnTo>
                  <a:pt x="1111477" y="464333"/>
                </a:lnTo>
                <a:lnTo>
                  <a:pt x="1117529" y="511492"/>
                </a:lnTo>
                <a:lnTo>
                  <a:pt x="1119584" y="559792"/>
                </a:lnTo>
                <a:lnTo>
                  <a:pt x="1117529" y="608095"/>
                </a:lnTo>
                <a:lnTo>
                  <a:pt x="1111477" y="655258"/>
                </a:lnTo>
                <a:lnTo>
                  <a:pt x="1101595" y="701110"/>
                </a:lnTo>
                <a:lnTo>
                  <a:pt x="1088053" y="745486"/>
                </a:lnTo>
                <a:lnTo>
                  <a:pt x="1071016" y="788215"/>
                </a:lnTo>
                <a:lnTo>
                  <a:pt x="1050655" y="829131"/>
                </a:lnTo>
                <a:lnTo>
                  <a:pt x="1027136" y="868066"/>
                </a:lnTo>
                <a:lnTo>
                  <a:pt x="1000627" y="904852"/>
                </a:lnTo>
                <a:lnTo>
                  <a:pt x="971298" y="939319"/>
                </a:lnTo>
                <a:lnTo>
                  <a:pt x="939315" y="971302"/>
                </a:lnTo>
                <a:lnTo>
                  <a:pt x="904846" y="1000631"/>
                </a:lnTo>
                <a:lnTo>
                  <a:pt x="868061" y="1027139"/>
                </a:lnTo>
                <a:lnTo>
                  <a:pt x="829126" y="1050657"/>
                </a:lnTo>
                <a:lnTo>
                  <a:pt x="788210" y="1071018"/>
                </a:lnTo>
                <a:lnTo>
                  <a:pt x="745481" y="1088054"/>
                </a:lnTo>
                <a:lnTo>
                  <a:pt x="701106" y="1101596"/>
                </a:lnTo>
                <a:lnTo>
                  <a:pt x="655255" y="1111477"/>
                </a:lnTo>
                <a:lnTo>
                  <a:pt x="608094" y="1117529"/>
                </a:lnTo>
                <a:lnTo>
                  <a:pt x="559792" y="1119584"/>
                </a:lnTo>
                <a:close/>
              </a:path>
            </a:pathLst>
          </a:custGeom>
          <a:solidFill>
            <a:srgbClr val="00AEEF">
              <a:alpha val="39997"/>
            </a:srgbClr>
          </a:solidFill>
        </p:spPr>
        <p:txBody>
          <a:bodyPr wrap="square" lIns="0" tIns="0" rIns="0" bIns="0" rtlCol="0"/>
          <a:lstStyle/>
          <a:p>
            <a:endParaRPr sz="1774">
              <a:latin typeface="ＭＳ 明朝" panose="02020609040205080304" pitchFamily="17" charset="-128"/>
              <a:ea typeface="ＭＳ 明朝" panose="02020609040205080304" pitchFamily="17" charset="-128"/>
            </a:endParaRPr>
          </a:p>
        </p:txBody>
      </p:sp>
      <p:sp>
        <p:nvSpPr>
          <p:cNvPr id="15" name="object 15"/>
          <p:cNvSpPr txBox="1"/>
          <p:nvPr/>
        </p:nvSpPr>
        <p:spPr>
          <a:xfrm>
            <a:off x="3004574" y="1526304"/>
            <a:ext cx="1786373" cy="498683"/>
          </a:xfrm>
          <a:prstGeom prst="rect">
            <a:avLst/>
          </a:prstGeom>
        </p:spPr>
        <p:txBody>
          <a:bodyPr vert="horz" wrap="square" lIns="0" tIns="12514" rIns="0" bIns="0" rtlCol="0">
            <a:spAutoFit/>
          </a:bodyPr>
          <a:lstStyle/>
          <a:p>
            <a:pPr marL="227139">
              <a:spcBef>
                <a:spcPts val="99"/>
              </a:spcBef>
            </a:pPr>
            <a:r>
              <a:rPr sz="1380" b="1" dirty="0">
                <a:solidFill>
                  <a:srgbClr val="231F20"/>
                </a:solidFill>
                <a:latin typeface="Meiryo UI" panose="020B0604030504040204" pitchFamily="50" charset="-128"/>
                <a:ea typeface="Meiryo UI" panose="020B0604030504040204" pitchFamily="50" charset="-128"/>
                <a:cs typeface="Arial Unicode MS"/>
              </a:rPr>
              <a:t>社会貢献</a:t>
            </a:r>
            <a:endParaRPr sz="1380" b="1" dirty="0">
              <a:latin typeface="Meiryo UI" panose="020B0604030504040204" pitchFamily="50" charset="-128"/>
              <a:ea typeface="Meiryo UI" panose="020B0604030504040204" pitchFamily="50" charset="-128"/>
              <a:cs typeface="Arial Unicode MS"/>
            </a:endParaRPr>
          </a:p>
          <a:p>
            <a:pPr marL="12515">
              <a:spcBef>
                <a:spcPts val="887"/>
              </a:spcBef>
            </a:pPr>
            <a:r>
              <a:rPr sz="985" b="1" dirty="0">
                <a:solidFill>
                  <a:srgbClr val="231F20"/>
                </a:solidFill>
                <a:latin typeface="Meiryo UI" panose="020B0604030504040204" pitchFamily="50" charset="-128"/>
                <a:ea typeface="Meiryo UI" panose="020B0604030504040204" pitchFamily="50" charset="-128"/>
                <a:cs typeface="Arial Unicode MS"/>
              </a:rPr>
              <a:t>大学対</a:t>
            </a:r>
            <a:r>
              <a:rPr sz="985" b="1" spc="69" dirty="0">
                <a:solidFill>
                  <a:srgbClr val="231F20"/>
                </a:solidFill>
                <a:latin typeface="Meiryo UI" panose="020B0604030504040204" pitchFamily="50" charset="-128"/>
                <a:ea typeface="Meiryo UI" panose="020B0604030504040204" pitchFamily="50" charset="-128"/>
                <a:cs typeface="Arial Unicode MS"/>
              </a:rPr>
              <a:t>抗</a:t>
            </a:r>
            <a:r>
              <a:rPr sz="985" b="1" dirty="0">
                <a:solidFill>
                  <a:srgbClr val="231F20"/>
                </a:solidFill>
                <a:latin typeface="Meiryo UI" panose="020B0604030504040204" pitchFamily="50" charset="-128"/>
                <a:ea typeface="Meiryo UI" panose="020B0604030504040204" pitchFamily="50" charset="-128"/>
                <a:cs typeface="Arial Unicode MS"/>
              </a:rPr>
              <a:t>交渉コンペティション</a:t>
            </a:r>
            <a:endParaRPr sz="985" b="1" dirty="0">
              <a:latin typeface="Meiryo UI" panose="020B0604030504040204" pitchFamily="50" charset="-128"/>
              <a:ea typeface="Meiryo UI" panose="020B0604030504040204" pitchFamily="50" charset="-128"/>
              <a:cs typeface="Arial Unicode MS"/>
            </a:endParaRPr>
          </a:p>
        </p:txBody>
      </p:sp>
      <p:sp>
        <p:nvSpPr>
          <p:cNvPr id="16" name="object 16"/>
          <p:cNvSpPr txBox="1"/>
          <p:nvPr/>
        </p:nvSpPr>
        <p:spPr>
          <a:xfrm>
            <a:off x="216782" y="2495626"/>
            <a:ext cx="4907422" cy="3141698"/>
          </a:xfrm>
          <a:prstGeom prst="rect">
            <a:avLst/>
          </a:prstGeom>
        </p:spPr>
        <p:txBody>
          <a:bodyPr vert="horz" wrap="square" lIns="0" tIns="12514" rIns="0" bIns="0" rtlCol="0">
            <a:spAutoFit/>
          </a:bodyPr>
          <a:lstStyle/>
          <a:p>
            <a:pPr marL="107000">
              <a:lnSpc>
                <a:spcPts val="1200"/>
              </a:lnSpc>
              <a:spcBef>
                <a:spcPts val="979"/>
              </a:spcBef>
            </a:pPr>
            <a:r>
              <a:rPr lang="en-US" altLang="ja-JP" sz="1770" b="1" spc="15"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770" b="1" spc="15" dirty="0">
                <a:latin typeface="Meiryo UI" panose="020B0604030504040204" pitchFamily="50" charset="-128"/>
                <a:ea typeface="Meiryo UI" panose="020B0604030504040204" pitchFamily="50" charset="-128"/>
                <a:cs typeface="Times New Roman" panose="02020603050405020304" pitchFamily="18" charset="0"/>
              </a:rPr>
              <a:t>運営体制</a:t>
            </a:r>
            <a:r>
              <a:rPr lang="en-US" altLang="ja-JP" sz="1770" b="1" spc="15" dirty="0">
                <a:latin typeface="Meiryo UI" panose="020B0604030504040204" pitchFamily="50" charset="-128"/>
                <a:ea typeface="Meiryo UI" panose="020B0604030504040204" pitchFamily="50" charset="-128"/>
                <a:cs typeface="Times New Roman" panose="02020603050405020304" pitchFamily="18" charset="0"/>
              </a:rPr>
              <a:t>】</a:t>
            </a:r>
            <a:endParaRPr lang="en-US" sz="1770" b="1" spc="15" dirty="0">
              <a:latin typeface="Meiryo UI" panose="020B0604030504040204" pitchFamily="50" charset="-128"/>
              <a:ea typeface="Meiryo UI" panose="020B0604030504040204" pitchFamily="50" charset="-128"/>
              <a:cs typeface="Times New Roman" panose="02020603050405020304" pitchFamily="18" charset="0"/>
            </a:endParaRPr>
          </a:p>
          <a:p>
            <a:pPr marL="278450" indent="-171450">
              <a:lnSpc>
                <a:spcPts val="1200"/>
              </a:lnSpc>
              <a:spcBef>
                <a:spcPts val="979"/>
              </a:spcBef>
              <a:buFont typeface="Wingdings" panose="05000000000000000000" pitchFamily="2" charset="2"/>
              <a:buChar char="u"/>
            </a:pPr>
            <a:r>
              <a:rPr sz="1400" b="1" spc="15" dirty="0" err="1">
                <a:latin typeface="Meiryo UI" panose="020B0604030504040204" pitchFamily="50" charset="-128"/>
                <a:ea typeface="Meiryo UI" panose="020B0604030504040204" pitchFamily="50" charset="-128"/>
                <a:cs typeface="Times New Roman" panose="02020603050405020304" pitchFamily="18" charset="0"/>
              </a:rPr>
              <a:t>グローバルリーダーシップディレクターズボード</a:t>
            </a:r>
            <a:endParaRPr lang="en-US" sz="1400" b="1" dirty="0">
              <a:latin typeface="Meiryo UI" panose="020B0604030504040204" pitchFamily="50" charset="-128"/>
              <a:ea typeface="Meiryo UI" panose="020B0604030504040204" pitchFamily="50" charset="-128"/>
              <a:cs typeface="Times New Roman" panose="02020603050405020304" pitchFamily="18" charset="0"/>
            </a:endParaRPr>
          </a:p>
          <a:p>
            <a:pPr marL="278450" indent="-171450">
              <a:lnSpc>
                <a:spcPts val="1200"/>
              </a:lnSpc>
              <a:spcBef>
                <a:spcPts val="979"/>
              </a:spcBef>
              <a:buFont typeface="Wingdings" panose="05000000000000000000" pitchFamily="2" charset="2"/>
              <a:buChar char="u"/>
            </a:pPr>
            <a:r>
              <a:rPr lang="en-US" altLang="ja-JP" sz="1400" b="1" spc="49" dirty="0" smtClean="0">
                <a:latin typeface="Meiryo UI" panose="020B0604030504040204" pitchFamily="50" charset="-128"/>
                <a:ea typeface="Meiryo UI" panose="020B0604030504040204" pitchFamily="50" charset="-128"/>
                <a:cs typeface="Times New Roman" panose="02020603050405020304" pitchFamily="18" charset="0"/>
              </a:rPr>
              <a:t>GLP</a:t>
            </a:r>
            <a:r>
              <a:rPr lang="en-US" altLang="ja-JP" sz="1400" b="1" spc="-34" dirty="0" smtClean="0">
                <a:latin typeface="Meiryo UI" panose="020B0604030504040204" pitchFamily="50" charset="-128"/>
                <a:ea typeface="Meiryo UI" panose="020B0604030504040204" pitchFamily="50" charset="-128"/>
                <a:cs typeface="Times New Roman" panose="02020603050405020304" pitchFamily="18" charset="0"/>
              </a:rPr>
              <a:t>SC</a:t>
            </a:r>
            <a:r>
              <a:rPr lang="ja-JP" altLang="en-US" sz="1400" b="1" dirty="0">
                <a:latin typeface="Meiryo UI" panose="020B0604030504040204" pitchFamily="50" charset="-128"/>
                <a:ea typeface="Meiryo UI" panose="020B0604030504040204" pitchFamily="50" charset="-128"/>
                <a:cs typeface="Times New Roman" panose="02020603050405020304" pitchFamily="18" charset="0"/>
              </a:rPr>
              <a:t>（学生主体）</a:t>
            </a:r>
            <a:endParaRPr lang="en-US" altLang="ja-JP" sz="1400" b="1" dirty="0">
              <a:latin typeface="Meiryo UI" panose="020B0604030504040204" pitchFamily="50" charset="-128"/>
              <a:ea typeface="Meiryo UI" panose="020B0604030504040204" pitchFamily="50" charset="-128"/>
              <a:cs typeface="Times New Roman" panose="02020603050405020304" pitchFamily="18" charset="0"/>
            </a:endParaRPr>
          </a:p>
          <a:p>
            <a:pPr marL="278450" indent="-171450">
              <a:lnSpc>
                <a:spcPts val="1200"/>
              </a:lnSpc>
              <a:spcBef>
                <a:spcPts val="979"/>
              </a:spcBef>
              <a:buFont typeface="Wingdings" panose="05000000000000000000" pitchFamily="2" charset="2"/>
              <a:buChar char="u"/>
            </a:pPr>
            <a:r>
              <a:rPr lang="en-US" altLang="ja-JP" sz="1400" b="1" spc="-10" dirty="0">
                <a:latin typeface="Meiryo UI" panose="020B0604030504040204" pitchFamily="50" charset="-128"/>
                <a:ea typeface="Meiryo UI" panose="020B0604030504040204" pitchFamily="50" charset="-128"/>
                <a:cs typeface="Times New Roman" panose="02020603050405020304" pitchFamily="18" charset="0"/>
              </a:rPr>
              <a:t>ROSTER</a:t>
            </a:r>
            <a:r>
              <a:rPr lang="ja-JP" altLang="en-US" sz="1400" b="1" spc="-1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400" b="1" spc="-15" dirty="0">
                <a:latin typeface="Meiryo UI" panose="020B0604030504040204" pitchFamily="50" charset="-128"/>
                <a:ea typeface="Meiryo UI" panose="020B0604030504040204" pitchFamily="50" charset="-128"/>
                <a:cs typeface="Times New Roman" panose="02020603050405020304" pitchFamily="18" charset="0"/>
              </a:rPr>
              <a:t>講師陣）</a:t>
            </a:r>
            <a:endParaRPr lang="en-US" altLang="ja-JP" sz="1400" b="1" dirty="0">
              <a:latin typeface="Meiryo UI" panose="020B0604030504040204" pitchFamily="50" charset="-128"/>
              <a:ea typeface="Meiryo UI" panose="020B0604030504040204" pitchFamily="50" charset="-128"/>
              <a:cs typeface="Times New Roman" panose="02020603050405020304" pitchFamily="18" charset="0"/>
            </a:endParaRPr>
          </a:p>
          <a:p>
            <a:pPr marL="278450" indent="-171450">
              <a:lnSpc>
                <a:spcPts val="1200"/>
              </a:lnSpc>
              <a:spcBef>
                <a:spcPts val="979"/>
              </a:spcBef>
              <a:buFont typeface="Wingdings" panose="05000000000000000000" pitchFamily="2" charset="2"/>
              <a:buChar char="u"/>
            </a:pPr>
            <a:r>
              <a:rPr lang="ja-JP" altLang="en-US" sz="1400" b="1" spc="20" dirty="0">
                <a:latin typeface="Meiryo UI" panose="020B0604030504040204" pitchFamily="50" charset="-128"/>
                <a:ea typeface="Meiryo UI" panose="020B0604030504040204" pitchFamily="50" charset="-128"/>
                <a:cs typeface="Times New Roman" panose="02020603050405020304" pitchFamily="18" charset="0"/>
              </a:rPr>
              <a:t>大阪大学リーダーシップ教育研究会</a:t>
            </a:r>
            <a:endParaRPr lang="en-US" altLang="ja-JP" sz="1400" b="1" dirty="0">
              <a:latin typeface="Meiryo UI" panose="020B0604030504040204" pitchFamily="50" charset="-128"/>
              <a:ea typeface="Meiryo UI" panose="020B0604030504040204" pitchFamily="50" charset="-128"/>
              <a:cs typeface="Times New Roman" panose="02020603050405020304" pitchFamily="18" charset="0"/>
            </a:endParaRPr>
          </a:p>
          <a:p>
            <a:pPr marL="278450" indent="-171450">
              <a:lnSpc>
                <a:spcPts val="1200"/>
              </a:lnSpc>
              <a:spcBef>
                <a:spcPts val="600"/>
              </a:spcBef>
              <a:buFont typeface="Wingdings" panose="05000000000000000000" pitchFamily="2" charset="2"/>
              <a:buChar char="u"/>
            </a:pPr>
            <a:r>
              <a:rPr lang="ja-JP" altLang="en-US" sz="1400" b="1" spc="69" dirty="0">
                <a:latin typeface="Meiryo UI" panose="020B0604030504040204" pitchFamily="50" charset="-128"/>
                <a:ea typeface="Meiryo UI" panose="020B0604030504040204" pitchFamily="50" charset="-128"/>
                <a:cs typeface="Times New Roman" panose="02020603050405020304" pitchFamily="18" charset="0"/>
              </a:rPr>
              <a:t>パートナー</a:t>
            </a:r>
            <a:endParaRPr lang="en-US" altLang="ja-JP" sz="1400" b="1" spc="69" dirty="0">
              <a:latin typeface="Meiryo UI" panose="020B0604030504040204" pitchFamily="50" charset="-128"/>
              <a:ea typeface="Meiryo UI" panose="020B0604030504040204" pitchFamily="50" charset="-128"/>
              <a:cs typeface="Times New Roman" panose="02020603050405020304" pitchFamily="18" charset="0"/>
            </a:endParaRPr>
          </a:p>
          <a:p>
            <a:pPr marL="107000">
              <a:lnSpc>
                <a:spcPts val="1200"/>
              </a:lnSpc>
              <a:spcBef>
                <a:spcPts val="600"/>
              </a:spcBef>
            </a:pPr>
            <a:r>
              <a:rPr lang="en-US" altLang="ja-JP" sz="1400" b="1" spc="69" dirty="0" smtClean="0">
                <a:latin typeface="Meiryo UI" panose="020B0604030504040204" pitchFamily="50" charset="-128"/>
                <a:ea typeface="Meiryo UI" panose="020B0604030504040204" pitchFamily="50" charset="-128"/>
                <a:cs typeface="Times New Roman" panose="02020603050405020304" pitchFamily="18" charset="0"/>
              </a:rPr>
              <a:t>   </a:t>
            </a:r>
            <a:r>
              <a:rPr lang="ja-JP" altLang="en-US" sz="1400" b="1" spc="69" dirty="0" smtClean="0">
                <a:latin typeface="Meiryo UI" panose="020B0604030504040204" pitchFamily="50" charset="-128"/>
                <a:ea typeface="Meiryo UI" panose="020B0604030504040204" pitchFamily="50" charset="-128"/>
                <a:cs typeface="Times New Roman" panose="02020603050405020304" pitchFamily="18" charset="0"/>
              </a:rPr>
              <a:t>・</a:t>
            </a:r>
            <a:r>
              <a:rPr lang="ja-JP" altLang="en-US" sz="1200" b="1" dirty="0" smtClean="0">
                <a:latin typeface="Meiryo UI" panose="020B0604030504040204" pitchFamily="50" charset="-128"/>
                <a:ea typeface="Meiryo UI" panose="020B0604030504040204" pitchFamily="50" charset="-128"/>
                <a:cs typeface="Times New Roman" panose="02020603050405020304" pitchFamily="18" charset="0"/>
              </a:rPr>
              <a:t>株式</a:t>
            </a:r>
            <a:r>
              <a:rPr lang="ja-JP" altLang="en-US" sz="1200" b="1" dirty="0">
                <a:latin typeface="Meiryo UI" panose="020B0604030504040204" pitchFamily="50" charset="-128"/>
                <a:ea typeface="Meiryo UI" panose="020B0604030504040204" pitchFamily="50" charset="-128"/>
                <a:cs typeface="Times New Roman" panose="02020603050405020304" pitchFamily="18" charset="0"/>
              </a:rPr>
              <a:t>会社</a:t>
            </a:r>
            <a:r>
              <a:rPr lang="ja-JP" altLang="en-US" sz="1200" b="1" dirty="0" smtClean="0">
                <a:latin typeface="Meiryo UI" panose="020B0604030504040204" pitchFamily="50" charset="-128"/>
                <a:ea typeface="Meiryo UI" panose="020B0604030504040204" pitchFamily="50" charset="-128"/>
                <a:cs typeface="Times New Roman" panose="02020603050405020304" pitchFamily="18" charset="0"/>
              </a:rPr>
              <a:t>パソナグループ</a:t>
            </a:r>
            <a:r>
              <a:rPr lang="ja-JP" altLang="en-US" sz="1200" b="1" spc="69" dirty="0" smtClean="0">
                <a:latin typeface="Meiryo UI" panose="020B0604030504040204" pitchFamily="50" charset="-128"/>
                <a:ea typeface="Meiryo UI" panose="020B0604030504040204" pitchFamily="50" charset="-128"/>
                <a:cs typeface="Times New Roman" panose="02020603050405020304" pitchFamily="18" charset="0"/>
              </a:rPr>
              <a:t> </a:t>
            </a:r>
            <a:r>
              <a:rPr lang="ja-JP" altLang="en-US" sz="1200" b="1" spc="69"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200" b="1" spc="-49" dirty="0" smtClean="0">
                <a:latin typeface="Meiryo UI" panose="020B0604030504040204" pitchFamily="50" charset="-128"/>
                <a:ea typeface="Meiryo UI" panose="020B0604030504040204" pitchFamily="50" charset="-128"/>
                <a:cs typeface="Times New Roman" panose="02020603050405020304" pitchFamily="18" charset="0"/>
              </a:rPr>
              <a:t>株式</a:t>
            </a:r>
            <a:r>
              <a:rPr lang="ja-JP" altLang="en-US" sz="1200" b="1" spc="-49" dirty="0">
                <a:latin typeface="Meiryo UI" panose="020B0604030504040204" pitchFamily="50" charset="-128"/>
                <a:ea typeface="Meiryo UI" panose="020B0604030504040204" pitchFamily="50" charset="-128"/>
                <a:cs typeface="Times New Roman" panose="02020603050405020304" pitchFamily="18" charset="0"/>
              </a:rPr>
              <a:t>会社三井住友銀行、</a:t>
            </a:r>
            <a:endParaRPr lang="en-US" altLang="ja-JP" sz="1200" b="1" spc="-49" dirty="0">
              <a:latin typeface="Meiryo UI" panose="020B0604030504040204" pitchFamily="50" charset="-128"/>
              <a:ea typeface="Meiryo UI" panose="020B0604030504040204" pitchFamily="50" charset="-128"/>
              <a:cs typeface="Times New Roman" panose="02020603050405020304" pitchFamily="18" charset="0"/>
            </a:endParaRPr>
          </a:p>
          <a:p>
            <a:pPr marL="107000">
              <a:lnSpc>
                <a:spcPts val="1200"/>
              </a:lnSpc>
              <a:spcBef>
                <a:spcPts val="600"/>
              </a:spcBef>
            </a:pPr>
            <a:r>
              <a:rPr lang="ja-JP" altLang="en-US" sz="1200" b="1" spc="-49"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1200" b="1" spc="69"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1200" b="1" dirty="0" smtClean="0">
                <a:latin typeface="Meiryo UI" panose="020B0604030504040204" pitchFamily="50" charset="-128"/>
                <a:ea typeface="Meiryo UI" panose="020B0604030504040204" pitchFamily="50" charset="-128"/>
                <a:cs typeface="Times New Roman" panose="02020603050405020304" pitchFamily="18" charset="0"/>
              </a:rPr>
              <a:t>住友</a:t>
            </a:r>
            <a:r>
              <a:rPr lang="ja-JP" altLang="en-US" sz="1200" b="1" dirty="0">
                <a:latin typeface="Meiryo UI" panose="020B0604030504040204" pitchFamily="50" charset="-128"/>
                <a:ea typeface="Meiryo UI" panose="020B0604030504040204" pitchFamily="50" charset="-128"/>
                <a:cs typeface="Times New Roman" panose="02020603050405020304" pitchFamily="18" charset="0"/>
              </a:rPr>
              <a:t>林業株式</a:t>
            </a:r>
            <a:r>
              <a:rPr lang="ja-JP" altLang="en-US" sz="1200" b="1" dirty="0" smtClean="0">
                <a:latin typeface="Meiryo UI" panose="020B0604030504040204" pitchFamily="50" charset="-128"/>
                <a:ea typeface="Meiryo UI" panose="020B0604030504040204" pitchFamily="50" charset="-128"/>
                <a:cs typeface="Times New Roman" panose="02020603050405020304" pitchFamily="18" charset="0"/>
              </a:rPr>
              <a:t>会社</a:t>
            </a:r>
            <a:r>
              <a:rPr lang="ja-JP" altLang="en-US" sz="1200" b="1" spc="69" dirty="0" smtClean="0">
                <a:latin typeface="Meiryo UI" panose="020B0604030504040204" pitchFamily="50" charset="-128"/>
                <a:ea typeface="Meiryo UI" panose="020B0604030504040204" pitchFamily="50" charset="-128"/>
                <a:cs typeface="Times New Roman" panose="02020603050405020304" pitchFamily="18" charset="0"/>
              </a:rPr>
              <a:t> 　　　・</a:t>
            </a:r>
            <a:r>
              <a:rPr lang="ja-JP" altLang="en-US" sz="1200" b="1" dirty="0" smtClean="0">
                <a:latin typeface="Meiryo UI" panose="020B0604030504040204" pitchFamily="50" charset="-128"/>
                <a:ea typeface="Meiryo UI" panose="020B0604030504040204" pitchFamily="50" charset="-128"/>
                <a:cs typeface="Times New Roman" panose="02020603050405020304" pitchFamily="18" charset="0"/>
              </a:rPr>
              <a:t>住友</a:t>
            </a:r>
            <a:r>
              <a:rPr lang="ja-JP" altLang="en-US" sz="1200" b="1" dirty="0">
                <a:latin typeface="Meiryo UI" panose="020B0604030504040204" pitchFamily="50" charset="-128"/>
                <a:ea typeface="Meiryo UI" panose="020B0604030504040204" pitchFamily="50" charset="-128"/>
                <a:cs typeface="Times New Roman" panose="02020603050405020304" pitchFamily="18" charset="0"/>
              </a:rPr>
              <a:t>化学株式会社</a:t>
            </a:r>
            <a:endParaRPr lang="en-US" altLang="ja-JP" sz="1200" b="1" spc="-49" dirty="0">
              <a:latin typeface="Meiryo UI" panose="020B0604030504040204" pitchFamily="50" charset="-128"/>
              <a:ea typeface="Meiryo UI" panose="020B0604030504040204" pitchFamily="50" charset="-128"/>
              <a:cs typeface="Times New Roman" panose="02020603050405020304" pitchFamily="18" charset="0"/>
            </a:endParaRPr>
          </a:p>
          <a:p>
            <a:pPr marL="107000">
              <a:lnSpc>
                <a:spcPts val="1200"/>
              </a:lnSpc>
              <a:spcBef>
                <a:spcPts val="600"/>
              </a:spcBef>
            </a:pPr>
            <a:r>
              <a:rPr lang="ja-JP" altLang="en-US" sz="1200" b="1" spc="-49"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1200" b="1" spc="69" dirty="0">
                <a:latin typeface="Meiryo UI" panose="020B0604030504040204" pitchFamily="50" charset="-128"/>
                <a:ea typeface="Meiryo UI" panose="020B0604030504040204" pitchFamily="50" charset="-128"/>
                <a:cs typeface="Times New Roman" panose="02020603050405020304" pitchFamily="18" charset="0"/>
              </a:rPr>
              <a:t> ・ </a:t>
            </a:r>
            <a:r>
              <a:rPr lang="en-US" altLang="ja-JP" sz="1200" b="1" spc="-49" dirty="0" smtClean="0">
                <a:latin typeface="Meiryo UI" panose="020B0604030504040204" pitchFamily="50" charset="-128"/>
                <a:ea typeface="Meiryo UI" panose="020B0604030504040204" pitchFamily="50" charset="-128"/>
                <a:cs typeface="Times New Roman" panose="02020603050405020304" pitchFamily="18" charset="0"/>
              </a:rPr>
              <a:t>NPO</a:t>
            </a:r>
            <a:r>
              <a:rPr lang="ja-JP" altLang="en-US" sz="1200" b="1" spc="-34" dirty="0" smtClean="0">
                <a:latin typeface="Meiryo UI" panose="020B0604030504040204" pitchFamily="50" charset="-128"/>
                <a:ea typeface="Meiryo UI" panose="020B0604030504040204" pitchFamily="50" charset="-128"/>
                <a:cs typeface="Times New Roman" panose="02020603050405020304" pitchFamily="18" charset="0"/>
              </a:rPr>
              <a:t> </a:t>
            </a:r>
            <a:r>
              <a:rPr lang="ja-JP" altLang="en-US" sz="1200" b="1" dirty="0">
                <a:latin typeface="Meiryo UI" panose="020B0604030504040204" pitchFamily="50" charset="-128"/>
                <a:ea typeface="Meiryo UI" panose="020B0604030504040204" pitchFamily="50" charset="-128"/>
                <a:cs typeface="Times New Roman" panose="02020603050405020304" pitchFamily="18" charset="0"/>
              </a:rPr>
              <a:t>法人グローバルリーダーシップ・アソシエーション</a:t>
            </a:r>
            <a:endParaRPr lang="en-US" altLang="ja-JP" sz="1200" b="1" spc="69" dirty="0">
              <a:latin typeface="Meiryo UI" panose="020B0604030504040204" pitchFamily="50" charset="-128"/>
              <a:ea typeface="Meiryo UI" panose="020B0604030504040204" pitchFamily="50" charset="-128"/>
              <a:cs typeface="Times New Roman" panose="02020603050405020304" pitchFamily="18" charset="0"/>
            </a:endParaRPr>
          </a:p>
          <a:p>
            <a:pPr marL="278450" indent="-171450">
              <a:lnSpc>
                <a:spcPts val="1200"/>
              </a:lnSpc>
              <a:spcBef>
                <a:spcPts val="900"/>
              </a:spcBef>
              <a:buFont typeface="Wingdings" panose="05000000000000000000" pitchFamily="2" charset="2"/>
              <a:buChar char="u"/>
            </a:pPr>
            <a:r>
              <a:rPr lang="ja-JP" altLang="en-US" sz="1400" b="1" spc="39" dirty="0">
                <a:latin typeface="Meiryo UI" panose="020B0604030504040204" pitchFamily="50" charset="-128"/>
                <a:ea typeface="Meiryo UI" panose="020B0604030504040204" pitchFamily="50" charset="-128"/>
                <a:cs typeface="Times New Roman" panose="02020603050405020304" pitchFamily="18" charset="0"/>
              </a:rPr>
              <a:t>アソシエート</a:t>
            </a:r>
            <a:endParaRPr lang="en-US" altLang="ja-JP" sz="1400" b="1" spc="39" dirty="0">
              <a:latin typeface="Meiryo UI" panose="020B0604030504040204" pitchFamily="50" charset="-128"/>
              <a:ea typeface="Meiryo UI" panose="020B0604030504040204" pitchFamily="50" charset="-128"/>
              <a:cs typeface="Times New Roman" panose="02020603050405020304" pitchFamily="18" charset="0"/>
            </a:endParaRPr>
          </a:p>
          <a:p>
            <a:pPr marL="107000">
              <a:lnSpc>
                <a:spcPts val="1200"/>
              </a:lnSpc>
              <a:spcBef>
                <a:spcPts val="600"/>
              </a:spcBef>
            </a:pPr>
            <a:r>
              <a:rPr lang="ja-JP" altLang="en-US" sz="1400" b="1" spc="39"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1200" b="1" spc="69"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1200" b="1" dirty="0" smtClean="0">
                <a:latin typeface="Meiryo UI" panose="020B0604030504040204" pitchFamily="50" charset="-128"/>
                <a:ea typeface="Meiryo UI" panose="020B0604030504040204" pitchFamily="50" charset="-128"/>
                <a:cs typeface="Times New Roman" panose="02020603050405020304" pitchFamily="18" charset="0"/>
              </a:rPr>
              <a:t>三井</a:t>
            </a:r>
            <a:r>
              <a:rPr lang="ja-JP" altLang="en-US" sz="1200" b="1" dirty="0">
                <a:latin typeface="Meiryo UI" panose="020B0604030504040204" pitchFamily="50" charset="-128"/>
                <a:ea typeface="Meiryo UI" panose="020B0604030504040204" pitchFamily="50" charset="-128"/>
                <a:cs typeface="Times New Roman" panose="02020603050405020304" pitchFamily="18" charset="0"/>
              </a:rPr>
              <a:t>住友海上火災保険株式会社     </a:t>
            </a:r>
            <a:endParaRPr lang="en-US" altLang="ja-JP" sz="1200" b="1" dirty="0">
              <a:latin typeface="Meiryo UI" panose="020B0604030504040204" pitchFamily="50" charset="-128"/>
              <a:ea typeface="Meiryo UI" panose="020B0604030504040204" pitchFamily="50" charset="-128"/>
              <a:cs typeface="Times New Roman" panose="02020603050405020304" pitchFamily="18" charset="0"/>
            </a:endParaRPr>
          </a:p>
          <a:p>
            <a:pPr marL="107000">
              <a:lnSpc>
                <a:spcPts val="1200"/>
              </a:lnSpc>
              <a:spcBef>
                <a:spcPts val="600"/>
              </a:spcBef>
            </a:pPr>
            <a:r>
              <a:rPr lang="en-US" altLang="ja-JP" sz="1200" b="1"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1200" b="1" dirty="0" smtClean="0">
                <a:latin typeface="Meiryo UI" panose="020B0604030504040204" pitchFamily="50" charset="-128"/>
                <a:ea typeface="Meiryo UI" panose="020B0604030504040204" pitchFamily="50" charset="-128"/>
                <a:cs typeface="Times New Roman" panose="02020603050405020304" pitchFamily="18" charset="0"/>
              </a:rPr>
              <a:t>　</a:t>
            </a:r>
            <a:r>
              <a:rPr lang="ja-JP" altLang="en-US" sz="1200" b="1" spc="69" dirty="0" smtClean="0">
                <a:latin typeface="Meiryo UI" panose="020B0604030504040204" pitchFamily="50" charset="-128"/>
                <a:ea typeface="Meiryo UI" panose="020B0604030504040204" pitchFamily="50" charset="-128"/>
                <a:cs typeface="Times New Roman" panose="02020603050405020304" pitchFamily="18" charset="0"/>
              </a:rPr>
              <a:t>・</a:t>
            </a:r>
            <a:r>
              <a:rPr lang="ja-JP" altLang="en-US" sz="1200" b="1" dirty="0" smtClean="0">
                <a:latin typeface="Meiryo UI" panose="020B0604030504040204" pitchFamily="50" charset="-128"/>
                <a:ea typeface="Meiryo UI" panose="020B0604030504040204" pitchFamily="50" charset="-128"/>
                <a:cs typeface="Times New Roman" panose="02020603050405020304" pitchFamily="18" charset="0"/>
              </a:rPr>
              <a:t>株式</a:t>
            </a:r>
            <a:r>
              <a:rPr lang="ja-JP" altLang="en-US" sz="1200" b="1" dirty="0">
                <a:latin typeface="Meiryo UI" panose="020B0604030504040204" pitchFamily="50" charset="-128"/>
                <a:ea typeface="Meiryo UI" panose="020B0604030504040204" pitchFamily="50" charset="-128"/>
                <a:cs typeface="Times New Roman" panose="02020603050405020304" pitchFamily="18" charset="0"/>
              </a:rPr>
              <a:t>会</a:t>
            </a:r>
            <a:r>
              <a:rPr lang="ja-JP" altLang="en-US" sz="1200" b="1" spc="-39" dirty="0">
                <a:latin typeface="Meiryo UI" panose="020B0604030504040204" pitchFamily="50" charset="-128"/>
                <a:ea typeface="Meiryo UI" panose="020B0604030504040204" pitchFamily="50" charset="-128"/>
                <a:cs typeface="Times New Roman" panose="02020603050405020304" pitchFamily="18" charset="0"/>
              </a:rPr>
              <a:t>社</a:t>
            </a:r>
            <a:r>
              <a:rPr lang="ja-JP" altLang="en-US" sz="1200" b="1" spc="-99" dirty="0">
                <a:latin typeface="Meiryo UI" panose="020B0604030504040204" pitchFamily="50" charset="-128"/>
                <a:ea typeface="Meiryo UI" panose="020B0604030504040204" pitchFamily="50" charset="-128"/>
                <a:cs typeface="Times New Roman" panose="02020603050405020304" pitchFamily="18" charset="0"/>
              </a:rPr>
              <a:t>ア</a:t>
            </a:r>
            <a:r>
              <a:rPr lang="ja-JP" altLang="en-US" sz="1200" b="1" spc="-10" dirty="0">
                <a:latin typeface="Meiryo UI" panose="020B0604030504040204" pitchFamily="50" charset="-128"/>
                <a:ea typeface="Meiryo UI" panose="020B0604030504040204" pitchFamily="50" charset="-128"/>
                <a:cs typeface="Times New Roman" panose="02020603050405020304" pitchFamily="18" charset="0"/>
              </a:rPr>
              <a:t>ル</a:t>
            </a:r>
            <a:r>
              <a:rPr lang="ja-JP" altLang="en-US" sz="1200" b="1" spc="-108" dirty="0">
                <a:latin typeface="Meiryo UI" panose="020B0604030504040204" pitchFamily="50" charset="-128"/>
                <a:ea typeface="Meiryo UI" panose="020B0604030504040204" pitchFamily="50" charset="-128"/>
                <a:cs typeface="Times New Roman" panose="02020603050405020304" pitchFamily="18" charset="0"/>
              </a:rPr>
              <a:t>セ</a:t>
            </a:r>
            <a:r>
              <a:rPr lang="ja-JP" altLang="en-US" sz="1200" b="1" spc="-226" dirty="0">
                <a:latin typeface="Meiryo UI" panose="020B0604030504040204" pitchFamily="50" charset="-128"/>
                <a:ea typeface="Meiryo UI" panose="020B0604030504040204" pitchFamily="50" charset="-128"/>
                <a:cs typeface="Times New Roman" panose="02020603050405020304" pitchFamily="18" charset="0"/>
              </a:rPr>
              <a:t>ッ</a:t>
            </a:r>
            <a:r>
              <a:rPr lang="ja-JP" altLang="en-US" sz="1200" b="1" spc="-69" dirty="0">
                <a:latin typeface="Meiryo UI" panose="020B0604030504040204" pitchFamily="50" charset="-128"/>
                <a:ea typeface="Meiryo UI" panose="020B0604030504040204" pitchFamily="50" charset="-128"/>
                <a:cs typeface="Times New Roman" panose="02020603050405020304" pitchFamily="18" charset="0"/>
              </a:rPr>
              <a:t>ド</a:t>
            </a:r>
            <a:r>
              <a:rPr lang="ja-JP" altLang="en-US" sz="1200" b="1" dirty="0">
                <a:latin typeface="Meiryo UI" panose="020B0604030504040204" pitchFamily="50" charset="-128"/>
                <a:ea typeface="Meiryo UI" panose="020B0604030504040204" pitchFamily="50" charset="-128"/>
                <a:cs typeface="Times New Roman" panose="02020603050405020304" pitchFamily="18" charset="0"/>
              </a:rPr>
              <a:t>建築研究所</a:t>
            </a:r>
            <a:endParaRPr lang="en-US" altLang="ja-JP" sz="1200" b="1" dirty="0">
              <a:latin typeface="Meiryo UI" panose="020B0604030504040204" pitchFamily="50" charset="-128"/>
              <a:ea typeface="Meiryo UI" panose="020B0604030504040204" pitchFamily="50" charset="-128"/>
              <a:cs typeface="Times New Roman" panose="02020603050405020304" pitchFamily="18" charset="0"/>
            </a:endParaRPr>
          </a:p>
          <a:p>
            <a:pPr marL="107000">
              <a:lnSpc>
                <a:spcPts val="500"/>
              </a:lnSpc>
              <a:spcBef>
                <a:spcPts val="979"/>
              </a:spcBef>
            </a:pPr>
            <a:r>
              <a:rPr lang="ja-JP" altLang="en-US" sz="1300" dirty="0" smtClean="0">
                <a:latin typeface="Meiryo UI" panose="020B0604030504040204" pitchFamily="50" charset="-128"/>
                <a:ea typeface="Meiryo UI" panose="020B0604030504040204" pitchFamily="50" charset="-128"/>
                <a:cs typeface="Times New Roman" panose="02020603050405020304" pitchFamily="18" charset="0"/>
              </a:rPr>
              <a:t>　</a:t>
            </a:r>
            <a:r>
              <a:rPr lang="ja-JP" altLang="en-US" sz="1300" b="1" dirty="0" smtClean="0">
                <a:latin typeface="Meiryo UI" panose="020B0604030504040204" pitchFamily="50" charset="-128"/>
                <a:ea typeface="Meiryo UI" panose="020B0604030504040204" pitchFamily="50" charset="-128"/>
                <a:cs typeface="Times New Roman" panose="02020603050405020304" pitchFamily="18" charset="0"/>
              </a:rPr>
              <a:t>・株式会社エクス</a:t>
            </a:r>
            <a:endParaRPr lang="ja-JP" altLang="en-US" sz="1300" b="1"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18" name="object 18"/>
          <p:cNvSpPr txBox="1"/>
          <p:nvPr/>
        </p:nvSpPr>
        <p:spPr>
          <a:xfrm>
            <a:off x="782075" y="1509281"/>
            <a:ext cx="1843937" cy="702825"/>
          </a:xfrm>
          <a:prstGeom prst="rect">
            <a:avLst/>
          </a:prstGeom>
        </p:spPr>
        <p:txBody>
          <a:bodyPr vert="horz" wrap="square" lIns="0" tIns="12514" rIns="0" bIns="0" rtlCol="0">
            <a:spAutoFit/>
          </a:bodyPr>
          <a:lstStyle/>
          <a:p>
            <a:pPr marL="63823" algn="ctr">
              <a:lnSpc>
                <a:spcPts val="1646"/>
              </a:lnSpc>
              <a:spcBef>
                <a:spcPts val="99"/>
              </a:spcBef>
            </a:pPr>
            <a:r>
              <a:rPr sz="1380" b="1" dirty="0">
                <a:solidFill>
                  <a:srgbClr val="231F20"/>
                </a:solidFill>
                <a:latin typeface="Meiryo UI" panose="020B0604030504040204" pitchFamily="50" charset="-128"/>
                <a:ea typeface="Meiryo UI" panose="020B0604030504040204" pitchFamily="50" charset="-128"/>
                <a:cs typeface="Arial Unicode MS"/>
              </a:rPr>
              <a:t>特別プログラム</a:t>
            </a:r>
            <a:endParaRPr sz="1380" b="1" dirty="0">
              <a:latin typeface="Meiryo UI" panose="020B0604030504040204" pitchFamily="50" charset="-128"/>
              <a:ea typeface="Meiryo UI" panose="020B0604030504040204" pitchFamily="50" charset="-128"/>
              <a:cs typeface="Arial Unicode MS"/>
            </a:endParaRPr>
          </a:p>
          <a:p>
            <a:pPr marL="35667" algn="ctr">
              <a:lnSpc>
                <a:spcPts val="1370"/>
              </a:lnSpc>
            </a:pPr>
            <a:r>
              <a:rPr sz="1182" b="1" dirty="0">
                <a:solidFill>
                  <a:srgbClr val="231F20"/>
                </a:solidFill>
                <a:latin typeface="Meiryo UI" panose="020B0604030504040204" pitchFamily="50" charset="-128"/>
                <a:ea typeface="Meiryo UI" panose="020B0604030504040204" pitchFamily="50" charset="-128"/>
                <a:cs typeface="ＭＳ ゴシック"/>
              </a:rPr>
              <a:t>（授業外学習）</a:t>
            </a:r>
            <a:endParaRPr sz="1182" b="1" dirty="0">
              <a:latin typeface="Meiryo UI" panose="020B0604030504040204" pitchFamily="50" charset="-128"/>
              <a:ea typeface="Meiryo UI" panose="020B0604030504040204" pitchFamily="50" charset="-128"/>
              <a:cs typeface="ＭＳ ゴシック"/>
            </a:endParaRPr>
          </a:p>
          <a:p>
            <a:pPr algn="ctr">
              <a:lnSpc>
                <a:spcPts val="1143"/>
              </a:lnSpc>
            </a:pPr>
            <a:r>
              <a:rPr sz="985" b="1" dirty="0">
                <a:solidFill>
                  <a:srgbClr val="231F20"/>
                </a:solidFill>
                <a:latin typeface="Meiryo UI" panose="020B0604030504040204" pitchFamily="50" charset="-128"/>
                <a:ea typeface="Meiryo UI" panose="020B0604030504040204" pitchFamily="50" charset="-128"/>
                <a:cs typeface="Arial Unicode MS"/>
              </a:rPr>
              <a:t>企業や</a:t>
            </a:r>
            <a:r>
              <a:rPr sz="985" b="1" spc="-69" dirty="0">
                <a:solidFill>
                  <a:srgbClr val="231F20"/>
                </a:solidFill>
                <a:latin typeface="Meiryo UI" panose="020B0604030504040204" pitchFamily="50" charset="-128"/>
                <a:ea typeface="Meiryo UI" panose="020B0604030504040204" pitchFamily="50" charset="-128"/>
                <a:cs typeface="Arial Unicode MS"/>
              </a:rPr>
              <a:t> </a:t>
            </a:r>
            <a:r>
              <a:rPr sz="985" b="1" spc="-49" dirty="0">
                <a:solidFill>
                  <a:srgbClr val="231F20"/>
                </a:solidFill>
                <a:latin typeface="Meiryo UI" panose="020B0604030504040204" pitchFamily="50" charset="-128"/>
                <a:ea typeface="Meiryo UI" panose="020B0604030504040204" pitchFamily="50" charset="-128"/>
                <a:cs typeface="Arial Unicode MS"/>
              </a:rPr>
              <a:t>NPO</a:t>
            </a:r>
            <a:r>
              <a:rPr sz="985" b="1" spc="-64" dirty="0">
                <a:solidFill>
                  <a:srgbClr val="231F20"/>
                </a:solidFill>
                <a:latin typeface="Meiryo UI" panose="020B0604030504040204" pitchFamily="50" charset="-128"/>
                <a:ea typeface="Meiryo UI" panose="020B0604030504040204" pitchFamily="50" charset="-128"/>
                <a:cs typeface="Arial Unicode MS"/>
              </a:rPr>
              <a:t> </a:t>
            </a:r>
            <a:r>
              <a:rPr sz="985" b="1" dirty="0">
                <a:solidFill>
                  <a:srgbClr val="231F20"/>
                </a:solidFill>
                <a:latin typeface="Meiryo UI" panose="020B0604030504040204" pitchFamily="50" charset="-128"/>
                <a:ea typeface="Meiryo UI" panose="020B0604030504040204" pitchFamily="50" charset="-128"/>
                <a:cs typeface="Arial Unicode MS"/>
              </a:rPr>
              <a:t>法人等と連携したセ</a:t>
            </a:r>
            <a:endParaRPr sz="985" b="1" dirty="0">
              <a:latin typeface="Meiryo UI" panose="020B0604030504040204" pitchFamily="50" charset="-128"/>
              <a:ea typeface="Meiryo UI" panose="020B0604030504040204" pitchFamily="50" charset="-128"/>
              <a:cs typeface="Arial Unicode MS"/>
            </a:endParaRPr>
          </a:p>
          <a:p>
            <a:pPr marR="41298" algn="ctr">
              <a:spcBef>
                <a:spcPts val="99"/>
              </a:spcBef>
            </a:pPr>
            <a:r>
              <a:rPr sz="985" b="1" dirty="0" err="1" smtClean="0">
                <a:solidFill>
                  <a:srgbClr val="231F20"/>
                </a:solidFill>
                <a:latin typeface="Meiryo UI" panose="020B0604030504040204" pitchFamily="50" charset="-128"/>
                <a:ea typeface="Meiryo UI" panose="020B0604030504040204" pitchFamily="50" charset="-128"/>
                <a:cs typeface="Arial Unicode MS"/>
              </a:rPr>
              <a:t>ミナ</a:t>
            </a:r>
            <a:r>
              <a:rPr sz="985" b="1" dirty="0" smtClean="0">
                <a:solidFill>
                  <a:srgbClr val="231F20"/>
                </a:solidFill>
                <a:latin typeface="Meiryo UI" panose="020B0604030504040204" pitchFamily="50" charset="-128"/>
                <a:ea typeface="Meiryo UI" panose="020B0604030504040204" pitchFamily="50" charset="-128"/>
                <a:cs typeface="Arial Unicode MS"/>
              </a:rPr>
              <a:t>ー</a:t>
            </a:r>
            <a:r>
              <a:rPr lang="ja-JP" altLang="en-US" sz="985" b="1" dirty="0" smtClean="0">
                <a:solidFill>
                  <a:srgbClr val="231F20"/>
                </a:solidFill>
                <a:latin typeface="Meiryo UI" panose="020B0604030504040204" pitchFamily="50" charset="-128"/>
                <a:ea typeface="Meiryo UI" panose="020B0604030504040204" pitchFamily="50" charset="-128"/>
                <a:cs typeface="Arial Unicode MS"/>
              </a:rPr>
              <a:t>等の</a:t>
            </a:r>
            <a:r>
              <a:rPr sz="985" b="1" dirty="0" err="1" smtClean="0">
                <a:solidFill>
                  <a:srgbClr val="231F20"/>
                </a:solidFill>
                <a:latin typeface="Meiryo UI" panose="020B0604030504040204" pitchFamily="50" charset="-128"/>
                <a:ea typeface="Meiryo UI" panose="020B0604030504040204" pitchFamily="50" charset="-128"/>
                <a:cs typeface="Arial Unicode MS"/>
              </a:rPr>
              <a:t>実施</a:t>
            </a:r>
            <a:endParaRPr sz="985" b="1" dirty="0">
              <a:latin typeface="Meiryo UI" panose="020B0604030504040204" pitchFamily="50" charset="-128"/>
              <a:ea typeface="Meiryo UI" panose="020B0604030504040204" pitchFamily="50" charset="-128"/>
              <a:cs typeface="Arial Unicode MS"/>
            </a:endParaRPr>
          </a:p>
        </p:txBody>
      </p:sp>
      <p:sp>
        <p:nvSpPr>
          <p:cNvPr id="20" name="object 20"/>
          <p:cNvSpPr txBox="1"/>
          <p:nvPr/>
        </p:nvSpPr>
        <p:spPr>
          <a:xfrm>
            <a:off x="2360806" y="636934"/>
            <a:ext cx="865343" cy="873945"/>
          </a:xfrm>
          <a:prstGeom prst="rect">
            <a:avLst/>
          </a:prstGeom>
        </p:spPr>
        <p:txBody>
          <a:bodyPr vert="horz" wrap="square" lIns="0" tIns="133274" rIns="0" bIns="0" rtlCol="0">
            <a:spAutoFit/>
          </a:bodyPr>
          <a:lstStyle/>
          <a:p>
            <a:pPr marR="58193" algn="ctr">
              <a:spcBef>
                <a:spcPts val="1049"/>
              </a:spcBef>
            </a:pPr>
            <a:r>
              <a:rPr sz="1380" b="1"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教育</a:t>
            </a:r>
            <a:endParaRPr sz="1380" b="1" dirty="0">
              <a:latin typeface="Meiryo UI" panose="020B0604030504040204" pitchFamily="50" charset="-128"/>
              <a:ea typeface="Meiryo UI" panose="020B0604030504040204" pitchFamily="50" charset="-128"/>
              <a:cs typeface="Times New Roman" panose="02020603050405020304" pitchFamily="18" charset="0"/>
            </a:endParaRPr>
          </a:p>
          <a:p>
            <a:pPr algn="ctr">
              <a:spcBef>
                <a:spcPts val="685"/>
              </a:spcBef>
            </a:pPr>
            <a:r>
              <a:rPr sz="985" b="1" dirty="0" err="1">
                <a:solidFill>
                  <a:srgbClr val="231F20"/>
                </a:solidFill>
                <a:latin typeface="Meiryo UI" panose="020B0604030504040204" pitchFamily="50" charset="-128"/>
                <a:ea typeface="Meiryo UI" panose="020B0604030504040204" pitchFamily="50" charset="-128"/>
                <a:cs typeface="Times New Roman" panose="02020603050405020304" pitchFamily="18" charset="0"/>
              </a:rPr>
              <a:t>授業</a:t>
            </a:r>
            <a:r>
              <a:rPr sz="985" b="1" spc="64"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 </a:t>
            </a:r>
            <a:r>
              <a:rPr lang="en-US" altLang="ja-JP" sz="985" b="1" spc="64" dirty="0" smtClean="0">
                <a:solidFill>
                  <a:srgbClr val="231F20"/>
                </a:solidFill>
                <a:latin typeface="Meiryo UI" panose="020B0604030504040204" pitchFamily="50" charset="-128"/>
                <a:ea typeface="Meiryo UI" panose="020B0604030504040204" pitchFamily="50" charset="-128"/>
                <a:cs typeface="Times New Roman" panose="02020603050405020304" pitchFamily="18" charset="0"/>
              </a:rPr>
              <a:t>/</a:t>
            </a:r>
            <a:r>
              <a:rPr sz="985" b="1" dirty="0" err="1" smtClean="0">
                <a:solidFill>
                  <a:srgbClr val="231F20"/>
                </a:solidFill>
                <a:latin typeface="Meiryo UI" panose="020B0604030504040204" pitchFamily="50" charset="-128"/>
                <a:ea typeface="Meiryo UI" panose="020B0604030504040204" pitchFamily="50" charset="-128"/>
                <a:cs typeface="Times New Roman" panose="02020603050405020304" pitchFamily="18" charset="0"/>
              </a:rPr>
              <a:t>公開講義</a:t>
            </a:r>
            <a:endParaRPr sz="985" b="1" dirty="0">
              <a:latin typeface="Meiryo UI" panose="020B0604030504040204" pitchFamily="50" charset="-128"/>
              <a:ea typeface="Meiryo UI" panose="020B0604030504040204" pitchFamily="50" charset="-128"/>
              <a:cs typeface="Times New Roman" panose="02020603050405020304" pitchFamily="18" charset="0"/>
            </a:endParaRPr>
          </a:p>
          <a:p>
            <a:pPr marR="53187" algn="ctr">
              <a:spcBef>
                <a:spcPts val="112"/>
              </a:spcBef>
            </a:pPr>
            <a:endParaRPr sz="788" b="1"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21" name="object 21"/>
          <p:cNvSpPr txBox="1"/>
          <p:nvPr/>
        </p:nvSpPr>
        <p:spPr>
          <a:xfrm>
            <a:off x="427093" y="6123474"/>
            <a:ext cx="4486800" cy="1603328"/>
          </a:xfrm>
          <a:prstGeom prst="rect">
            <a:avLst/>
          </a:prstGeom>
        </p:spPr>
        <p:txBody>
          <a:bodyPr vert="horz" wrap="square" lIns="0" tIns="12514" rIns="0" bIns="0" rtlCol="0">
            <a:spAutoFit/>
          </a:bodyPr>
          <a:lstStyle/>
          <a:p>
            <a:pPr marL="12515">
              <a:lnSpc>
                <a:spcPts val="1173"/>
              </a:lnSpc>
              <a:spcBef>
                <a:spcPts val="99"/>
              </a:spcBef>
            </a:pPr>
            <a:r>
              <a:rPr sz="985" b="1" spc="-10" dirty="0">
                <a:solidFill>
                  <a:srgbClr val="2D419A"/>
                </a:solidFill>
                <a:latin typeface="Meiryo UI" panose="020B0604030504040204" pitchFamily="50" charset="-128"/>
                <a:ea typeface="Meiryo UI" panose="020B0604030504040204" pitchFamily="50" charset="-128"/>
                <a:cs typeface="Times New Roman" panose="02020603050405020304" pitchFamily="18" charset="0"/>
              </a:rPr>
              <a:t>【</a:t>
            </a:r>
            <a:r>
              <a:rPr sz="985" b="1" dirty="0">
                <a:solidFill>
                  <a:srgbClr val="2D419A"/>
                </a:solidFill>
                <a:latin typeface="Meiryo UI" panose="020B0604030504040204" pitchFamily="50" charset="-128"/>
                <a:ea typeface="Meiryo UI" panose="020B0604030504040204" pitchFamily="50" charset="-128"/>
                <a:cs typeface="Times New Roman" panose="02020603050405020304" pitchFamily="18" charset="0"/>
              </a:rPr>
              <a:t>授業</a:t>
            </a:r>
            <a:r>
              <a:rPr sz="985" b="1" spc="-39" dirty="0">
                <a:solidFill>
                  <a:srgbClr val="2D419A"/>
                </a:solidFill>
                <a:latin typeface="Meiryo UI" panose="020B0604030504040204" pitchFamily="50" charset="-128"/>
                <a:ea typeface="Meiryo UI" panose="020B0604030504040204" pitchFamily="50" charset="-128"/>
                <a:cs typeface="Times New Roman" panose="02020603050405020304" pitchFamily="18" charset="0"/>
              </a:rPr>
              <a:t>外</a:t>
            </a:r>
            <a:r>
              <a:rPr sz="985" b="1" spc="-30" dirty="0">
                <a:solidFill>
                  <a:srgbClr val="2D419A"/>
                </a:solidFill>
                <a:latin typeface="Meiryo UI" panose="020B0604030504040204" pitchFamily="50" charset="-128"/>
                <a:ea typeface="Meiryo UI" panose="020B0604030504040204" pitchFamily="50" charset="-128"/>
                <a:cs typeface="Times New Roman" panose="02020603050405020304" pitchFamily="18" charset="0"/>
              </a:rPr>
              <a:t>で</a:t>
            </a:r>
            <a:r>
              <a:rPr sz="985" b="1" spc="-10" dirty="0">
                <a:solidFill>
                  <a:srgbClr val="2D419A"/>
                </a:solidFill>
                <a:latin typeface="Meiryo UI" panose="020B0604030504040204" pitchFamily="50" charset="-128"/>
                <a:ea typeface="Meiryo UI" panose="020B0604030504040204" pitchFamily="50" charset="-128"/>
                <a:cs typeface="Times New Roman" panose="02020603050405020304" pitchFamily="18" charset="0"/>
              </a:rPr>
              <a:t>の</a:t>
            </a:r>
            <a:r>
              <a:rPr sz="985" b="1" dirty="0">
                <a:solidFill>
                  <a:srgbClr val="2D419A"/>
                </a:solidFill>
                <a:latin typeface="Meiryo UI" panose="020B0604030504040204" pitchFamily="50" charset="-128"/>
                <a:ea typeface="Meiryo UI" panose="020B0604030504040204" pitchFamily="50" charset="-128"/>
                <a:cs typeface="Times New Roman" panose="02020603050405020304" pitchFamily="18" charset="0"/>
              </a:rPr>
              <a:t>学</a:t>
            </a:r>
            <a:r>
              <a:rPr sz="985" b="1" spc="-10" dirty="0">
                <a:solidFill>
                  <a:srgbClr val="2D419A"/>
                </a:solidFill>
                <a:latin typeface="Meiryo UI" panose="020B0604030504040204" pitchFamily="50" charset="-128"/>
                <a:ea typeface="Meiryo UI" panose="020B0604030504040204" pitchFamily="50" charset="-128"/>
                <a:cs typeface="Times New Roman" panose="02020603050405020304" pitchFamily="18" charset="0"/>
              </a:rPr>
              <a:t>習の場</a:t>
            </a:r>
            <a:r>
              <a:rPr sz="985" b="1" dirty="0">
                <a:solidFill>
                  <a:srgbClr val="2D419A"/>
                </a:solidFill>
                <a:latin typeface="Meiryo UI" panose="020B0604030504040204" pitchFamily="50" charset="-128"/>
                <a:ea typeface="Meiryo UI" panose="020B0604030504040204" pitchFamily="50" charset="-128"/>
                <a:cs typeface="Times New Roman" panose="02020603050405020304" pitchFamily="18" charset="0"/>
              </a:rPr>
              <a:t>】</a:t>
            </a:r>
            <a:endParaRPr sz="985" b="1" dirty="0">
              <a:latin typeface="Meiryo UI" panose="020B0604030504040204" pitchFamily="50" charset="-128"/>
              <a:ea typeface="Meiryo UI" panose="020B0604030504040204" pitchFamily="50" charset="-128"/>
              <a:cs typeface="Times New Roman" panose="02020603050405020304" pitchFamily="18" charset="0"/>
            </a:endParaRPr>
          </a:p>
          <a:p>
            <a:pPr marL="73210">
              <a:lnSpc>
                <a:spcPts val="1054"/>
              </a:lnSpc>
            </a:pPr>
            <a:r>
              <a:rPr sz="887" b="1" spc="-5" dirty="0">
                <a:solidFill>
                  <a:srgbClr val="D9762D"/>
                </a:solidFill>
                <a:latin typeface="Meiryo UI" panose="020B0604030504040204" pitchFamily="50" charset="-128"/>
                <a:ea typeface="Meiryo UI" panose="020B0604030504040204" pitchFamily="50" charset="-128"/>
                <a:cs typeface="Times New Roman" panose="02020603050405020304" pitchFamily="18" charset="0"/>
              </a:rPr>
              <a:t>大学対抗交渉コンペティション（INC）</a:t>
            </a:r>
            <a:endParaRPr sz="887" b="1" dirty="0">
              <a:latin typeface="Meiryo UI" panose="020B0604030504040204" pitchFamily="50" charset="-128"/>
              <a:ea typeface="Meiryo UI" panose="020B0604030504040204" pitchFamily="50" charset="-128"/>
              <a:cs typeface="Times New Roman" panose="02020603050405020304" pitchFamily="18" charset="0"/>
            </a:endParaRPr>
          </a:p>
          <a:p>
            <a:pPr marL="73210"/>
            <a:r>
              <a:rPr sz="887" b="1" spc="-25"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INC</a:t>
            </a:r>
            <a:r>
              <a:rPr sz="887" b="1" spc="-39"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 </a:t>
            </a:r>
            <a:r>
              <a:rPr sz="887" b="1"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は日本の大学で世界に通用する交渉者を養成することを目標としています。</a:t>
            </a:r>
            <a:endParaRPr sz="887" b="1" dirty="0">
              <a:latin typeface="Meiryo UI" panose="020B0604030504040204" pitchFamily="50" charset="-128"/>
              <a:ea typeface="Meiryo UI" panose="020B0604030504040204" pitchFamily="50" charset="-128"/>
              <a:cs typeface="Times New Roman" panose="02020603050405020304" pitchFamily="18" charset="0"/>
            </a:endParaRPr>
          </a:p>
          <a:p>
            <a:pPr marL="73210"/>
            <a:r>
              <a:rPr sz="887" b="1" spc="-34" dirty="0">
                <a:solidFill>
                  <a:srgbClr val="D9762D"/>
                </a:solidFill>
                <a:latin typeface="Meiryo UI" panose="020B0604030504040204" pitchFamily="50" charset="-128"/>
                <a:ea typeface="Meiryo UI" panose="020B0604030504040204" pitchFamily="50" charset="-128"/>
                <a:cs typeface="Times New Roman" panose="02020603050405020304" pitchFamily="18" charset="0"/>
              </a:rPr>
              <a:t>NPO</a:t>
            </a:r>
            <a:r>
              <a:rPr sz="887" b="1" spc="-30" dirty="0">
                <a:solidFill>
                  <a:srgbClr val="D9762D"/>
                </a:solidFill>
                <a:latin typeface="Meiryo UI" panose="020B0604030504040204" pitchFamily="50" charset="-128"/>
                <a:ea typeface="Meiryo UI" panose="020B0604030504040204" pitchFamily="50" charset="-128"/>
                <a:cs typeface="Times New Roman" panose="02020603050405020304" pitchFamily="18" charset="0"/>
              </a:rPr>
              <a:t> </a:t>
            </a:r>
            <a:r>
              <a:rPr sz="887" b="1" dirty="0">
                <a:solidFill>
                  <a:srgbClr val="D9762D"/>
                </a:solidFill>
                <a:latin typeface="Meiryo UI" panose="020B0604030504040204" pitchFamily="50" charset="-128"/>
                <a:ea typeface="Meiryo UI" panose="020B0604030504040204" pitchFamily="50" charset="-128"/>
                <a:cs typeface="Times New Roman" panose="02020603050405020304" pitchFamily="18" charset="0"/>
              </a:rPr>
              <a:t>法人グローバルリーダーシップアソシエーション（GLEA）</a:t>
            </a:r>
            <a:endParaRPr sz="887" b="1" dirty="0">
              <a:latin typeface="Meiryo UI" panose="020B0604030504040204" pitchFamily="50" charset="-128"/>
              <a:ea typeface="Meiryo UI" panose="020B0604030504040204" pitchFamily="50" charset="-128"/>
              <a:cs typeface="Times New Roman" panose="02020603050405020304" pitchFamily="18" charset="0"/>
            </a:endParaRPr>
          </a:p>
          <a:p>
            <a:pPr marL="73210" marR="444268"/>
            <a:r>
              <a:rPr sz="887" b="1" spc="-49"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GLEA</a:t>
            </a:r>
            <a:r>
              <a:rPr sz="887" b="1" spc="-99"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 </a:t>
            </a:r>
            <a:r>
              <a:rPr sz="887" b="1" spc="10"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は、公共のためにリーダーシップを発揮できる強い倫理観を持った人材 を養成することを目標とします。</a:t>
            </a:r>
            <a:endParaRPr sz="887" b="1" dirty="0">
              <a:latin typeface="Meiryo UI" panose="020B0604030504040204" pitchFamily="50" charset="-128"/>
              <a:ea typeface="Meiryo UI" panose="020B0604030504040204" pitchFamily="50" charset="-128"/>
              <a:cs typeface="Times New Roman" panose="02020603050405020304" pitchFamily="18" charset="0"/>
            </a:endParaRPr>
          </a:p>
          <a:p>
            <a:pPr marL="73210">
              <a:spcBef>
                <a:spcPts val="1281"/>
              </a:spcBef>
            </a:pPr>
            <a:r>
              <a:rPr sz="985" b="1" spc="25" dirty="0">
                <a:solidFill>
                  <a:srgbClr val="231F20"/>
                </a:solidFill>
                <a:latin typeface="Meiryo UI" panose="020B0604030504040204" pitchFamily="50" charset="-128"/>
                <a:ea typeface="Meiryo UI" panose="020B0604030504040204" pitchFamily="50" charset="-128"/>
                <a:cs typeface="Times New Roman" panose="02020603050405020304" pitchFamily="18" charset="0"/>
                <a:hlinkClick r:id="rId4"/>
              </a:rPr>
              <a:t>詳しい情報は、</a:t>
            </a:r>
            <a:r>
              <a:rPr sz="985" b="1" spc="15" dirty="0">
                <a:solidFill>
                  <a:srgbClr val="231F20"/>
                </a:solidFill>
                <a:latin typeface="Meiryo UI" panose="020B0604030504040204" pitchFamily="50" charset="-128"/>
                <a:ea typeface="Meiryo UI" panose="020B0604030504040204" pitchFamily="50" charset="-128"/>
                <a:cs typeface="Times New Roman" panose="02020603050405020304" pitchFamily="18" charset="0"/>
                <a:hlinkClick r:id="rId4"/>
              </a:rPr>
              <a:t>http://www.osipp.osaka-u.ac.jp/leader</a:t>
            </a:r>
            <a:r>
              <a:rPr sz="985" b="1" spc="15"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a:t>
            </a:r>
            <a:r>
              <a:rPr sz="985" b="1" spc="-44"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 </a:t>
            </a:r>
            <a:r>
              <a:rPr sz="985" b="1" spc="10"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でご覧いただけます。</a:t>
            </a:r>
            <a:endParaRPr sz="985" b="1" dirty="0">
              <a:latin typeface="Meiryo UI" panose="020B0604030504040204" pitchFamily="50" charset="-128"/>
              <a:ea typeface="Meiryo UI" panose="020B0604030504040204" pitchFamily="50" charset="-128"/>
              <a:cs typeface="Times New Roman" panose="02020603050405020304" pitchFamily="18" charset="0"/>
            </a:endParaRPr>
          </a:p>
          <a:p>
            <a:pPr marL="626980" algn="ctr">
              <a:spcBef>
                <a:spcPts val="966"/>
              </a:spcBef>
            </a:pPr>
            <a:endParaRPr sz="985" b="1" dirty="0">
              <a:latin typeface="Meiryo UI" panose="020B0604030504040204" pitchFamily="50" charset="-128"/>
              <a:ea typeface="Meiryo UI" panose="020B0604030504040204" pitchFamily="50" charset="-128"/>
              <a:cs typeface="Times New Roman" panose="02020603050405020304" pitchFamily="18" charset="0"/>
            </a:endParaRPr>
          </a:p>
        </p:txBody>
      </p:sp>
    </p:spTree>
    <p:extLst>
      <p:ext uri="{BB962C8B-B14F-4D97-AF65-F5344CB8AC3E}">
        <p14:creationId xmlns:p14="http://schemas.microsoft.com/office/powerpoint/2010/main" val="21323723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43455" y="222493"/>
            <a:ext cx="10499144" cy="259045"/>
          </a:xfrm>
          <a:prstGeom prst="rect">
            <a:avLst/>
          </a:prstGeom>
        </p:spPr>
        <p:txBody>
          <a:bodyPr vert="horz" wrap="square" lIns="0" tIns="12700" rIns="0" bIns="0" rtlCol="0">
            <a:spAutoFit/>
          </a:bodyPr>
          <a:lstStyle/>
          <a:p>
            <a:pPr marL="12700" algn="ctr">
              <a:lnSpc>
                <a:spcPct val="100000"/>
              </a:lnSpc>
              <a:spcBef>
                <a:spcPts val="100"/>
              </a:spcBef>
            </a:pPr>
            <a:r>
              <a:rPr sz="1600" b="1" dirty="0">
                <a:latin typeface="Meiryo UI" panose="020B0604030504040204" pitchFamily="50" charset="-128"/>
                <a:ea typeface="Meiryo UI" panose="020B0604030504040204" pitchFamily="50" charset="-128"/>
              </a:rPr>
              <a:t>【</a:t>
            </a:r>
            <a:r>
              <a:rPr sz="1600" b="1" dirty="0" err="1">
                <a:latin typeface="Meiryo UI" panose="020B0604030504040204" pitchFamily="50" charset="-128"/>
                <a:ea typeface="Meiryo UI" panose="020B0604030504040204" pitchFamily="50" charset="-128"/>
              </a:rPr>
              <a:t>大阪大学グローバルリーダーシップ・プログラムの模様</a:t>
            </a:r>
            <a:r>
              <a:rPr sz="1600" b="1" dirty="0" smtClean="0">
                <a:latin typeface="Meiryo UI" panose="020B0604030504040204" pitchFamily="50" charset="-128"/>
                <a:ea typeface="Meiryo UI" panose="020B0604030504040204" pitchFamily="50" charset="-128"/>
              </a:rPr>
              <a:t>】</a:t>
            </a:r>
            <a:r>
              <a:rPr lang="en-US" altLang="ja-JP" sz="1600" b="1" dirty="0">
                <a:solidFill>
                  <a:srgbClr val="FF0000"/>
                </a:solidFill>
                <a:latin typeface="Meiryo UI" panose="020B0604030504040204" pitchFamily="50" charset="-128"/>
                <a:ea typeface="Meiryo UI" panose="020B0604030504040204" pitchFamily="50" charset="-128"/>
              </a:rPr>
              <a:t> ※</a:t>
            </a:r>
            <a:r>
              <a:rPr lang="ja-JP" altLang="en-US" sz="1600" b="1" dirty="0">
                <a:solidFill>
                  <a:srgbClr val="FF0000"/>
                </a:solidFill>
                <a:latin typeface="Meiryo UI" panose="020B0604030504040204" pitchFamily="50" charset="-128"/>
                <a:ea typeface="Meiryo UI" panose="020B0604030504040204" pitchFamily="50" charset="-128"/>
              </a:rPr>
              <a:t>他部局と協力して</a:t>
            </a:r>
            <a:r>
              <a:rPr lang="en-US" altLang="ja-JP" sz="1600" b="1" dirty="0">
                <a:solidFill>
                  <a:srgbClr val="FF0000"/>
                </a:solidFill>
                <a:latin typeface="Meiryo UI" panose="020B0604030504040204" pitchFamily="50" charset="-128"/>
                <a:ea typeface="Meiryo UI" panose="020B0604030504040204" pitchFamily="50" charset="-128"/>
              </a:rPr>
              <a:t>1.2</a:t>
            </a:r>
            <a:r>
              <a:rPr lang="ja-JP" altLang="en-US" sz="1600" b="1" dirty="0">
                <a:solidFill>
                  <a:srgbClr val="FF0000"/>
                </a:solidFill>
                <a:latin typeface="Meiryo UI" panose="020B0604030504040204" pitchFamily="50" charset="-128"/>
                <a:ea typeface="Meiryo UI" panose="020B0604030504040204" pitchFamily="50" charset="-128"/>
              </a:rPr>
              <a:t>年生にも提供しています</a:t>
            </a:r>
            <a:endParaRPr sz="1600" b="1" dirty="0">
              <a:solidFill>
                <a:srgbClr val="FF0000"/>
              </a:solidFill>
              <a:latin typeface="Meiryo UI" panose="020B0604030504040204" pitchFamily="50" charset="-128"/>
              <a:ea typeface="Meiryo UI" panose="020B0604030504040204" pitchFamily="50" charset="-128"/>
            </a:endParaRPr>
          </a:p>
        </p:txBody>
      </p:sp>
      <p:sp>
        <p:nvSpPr>
          <p:cNvPr id="9" name="object 9"/>
          <p:cNvSpPr txBox="1"/>
          <p:nvPr/>
        </p:nvSpPr>
        <p:spPr>
          <a:xfrm>
            <a:off x="5401645" y="2879134"/>
            <a:ext cx="5052925" cy="883181"/>
          </a:xfrm>
          <a:prstGeom prst="rect">
            <a:avLst/>
          </a:prstGeom>
          <a:solidFill>
            <a:schemeClr val="bg2"/>
          </a:solidFill>
        </p:spPr>
        <p:txBody>
          <a:bodyPr vert="horz" wrap="square" lIns="0" tIns="72000" rIns="0" bIns="0" rtlCol="0">
            <a:spAutoFit/>
          </a:bodyPr>
          <a:lstStyle/>
          <a:p>
            <a:pPr marL="46355" lvl="0">
              <a:spcBef>
                <a:spcPts val="5"/>
              </a:spcBef>
            </a:pPr>
            <a:r>
              <a:rPr kumimoji="0" lang="ja-JP" altLang="en-US" sz="1500" i="0" u="none" strike="noStrike" kern="0" cap="none" spc="-180" normalizeH="0" baseline="0" noProof="0" dirty="0">
                <a:ln>
                  <a:noFill/>
                </a:ln>
                <a:solidFill>
                  <a:srgbClr val="ED1C24"/>
                </a:solidFill>
                <a:effectLst/>
                <a:uLnTx/>
                <a:uFillTx/>
                <a:latin typeface="Meiryo UI" panose="020B0604030504040204" pitchFamily="50" charset="-128"/>
                <a:ea typeface="Meiryo UI" panose="020B0604030504040204" pitchFamily="50" charset="-128"/>
                <a:cs typeface="Arial Unicode MS"/>
              </a:rPr>
              <a:t>リ</a:t>
            </a:r>
            <a:r>
              <a:rPr kumimoji="0" lang="ja-JP" altLang="en-US" sz="1500" i="0" u="none" strike="noStrike" kern="0" cap="none" spc="-105" normalizeH="0" baseline="0" noProof="0" dirty="0">
                <a:ln>
                  <a:noFill/>
                </a:ln>
                <a:solidFill>
                  <a:srgbClr val="ED1C24"/>
                </a:solidFill>
                <a:effectLst/>
                <a:uLnTx/>
                <a:uFillTx/>
                <a:latin typeface="Meiryo UI" panose="020B0604030504040204" pitchFamily="50" charset="-128"/>
                <a:ea typeface="Meiryo UI" panose="020B0604030504040204" pitchFamily="50" charset="-128"/>
                <a:cs typeface="Arial Unicode MS"/>
              </a:rPr>
              <a:t>ー</a:t>
            </a:r>
            <a:r>
              <a:rPr kumimoji="0" lang="ja-JP" altLang="en-US" sz="1500" i="0" u="none" strike="noStrike" kern="0" cap="none" spc="-30" normalizeH="0" baseline="0" noProof="0" dirty="0">
                <a:ln>
                  <a:noFill/>
                </a:ln>
                <a:solidFill>
                  <a:srgbClr val="ED1C24"/>
                </a:solidFill>
                <a:effectLst/>
                <a:uLnTx/>
                <a:uFillTx/>
                <a:latin typeface="Meiryo UI" panose="020B0604030504040204" pitchFamily="50" charset="-128"/>
                <a:ea typeface="Meiryo UI" panose="020B0604030504040204" pitchFamily="50" charset="-128"/>
                <a:cs typeface="Arial Unicode MS"/>
              </a:rPr>
              <a:t>ダ</a:t>
            </a:r>
            <a:r>
              <a:rPr kumimoji="0" lang="ja-JP" altLang="en-US" sz="1500" i="0" u="none" strike="noStrike" kern="0" cap="none" spc="-105" normalizeH="0" baseline="0" noProof="0" dirty="0">
                <a:ln>
                  <a:noFill/>
                </a:ln>
                <a:solidFill>
                  <a:srgbClr val="ED1C24"/>
                </a:solidFill>
                <a:effectLst/>
                <a:uLnTx/>
                <a:uFillTx/>
                <a:latin typeface="Meiryo UI" panose="020B0604030504040204" pitchFamily="50" charset="-128"/>
                <a:ea typeface="Meiryo UI" panose="020B0604030504040204" pitchFamily="50" charset="-128"/>
                <a:cs typeface="Arial Unicode MS"/>
              </a:rPr>
              <a:t>ー</a:t>
            </a:r>
            <a:r>
              <a:rPr kumimoji="0" lang="ja-JP" altLang="en-US" sz="1500" i="0" u="none" strike="noStrike" kern="0" cap="none" spc="-165" normalizeH="0" baseline="0" noProof="0" dirty="0">
                <a:ln>
                  <a:noFill/>
                </a:ln>
                <a:solidFill>
                  <a:srgbClr val="ED1C24"/>
                </a:solidFill>
                <a:effectLst/>
                <a:uLnTx/>
                <a:uFillTx/>
                <a:latin typeface="Meiryo UI" panose="020B0604030504040204" pitchFamily="50" charset="-128"/>
                <a:ea typeface="Meiryo UI" panose="020B0604030504040204" pitchFamily="50" charset="-128"/>
                <a:cs typeface="Arial Unicode MS"/>
              </a:rPr>
              <a:t>シ</a:t>
            </a:r>
            <a:r>
              <a:rPr kumimoji="0" lang="ja-JP" altLang="en-US" sz="1500" i="0" u="none" strike="noStrike" kern="0" cap="none" spc="-210" normalizeH="0" baseline="0" noProof="0" dirty="0">
                <a:ln>
                  <a:noFill/>
                </a:ln>
                <a:solidFill>
                  <a:srgbClr val="ED1C24"/>
                </a:solidFill>
                <a:effectLst/>
                <a:uLnTx/>
                <a:uFillTx/>
                <a:latin typeface="Meiryo UI" panose="020B0604030504040204" pitchFamily="50" charset="-128"/>
                <a:ea typeface="Meiryo UI" panose="020B0604030504040204" pitchFamily="50" charset="-128"/>
                <a:cs typeface="Arial Unicode MS"/>
              </a:rPr>
              <a:t>ッ</a:t>
            </a:r>
            <a:r>
              <a:rPr kumimoji="0" lang="ja-JP" altLang="en-US" sz="1500" i="0" u="none" strike="noStrike" kern="0" cap="none" spc="-45" normalizeH="0" baseline="0" noProof="0" dirty="0">
                <a:ln>
                  <a:noFill/>
                </a:ln>
                <a:solidFill>
                  <a:srgbClr val="ED1C24"/>
                </a:solidFill>
                <a:effectLst/>
                <a:uLnTx/>
                <a:uFillTx/>
                <a:latin typeface="Meiryo UI" panose="020B0604030504040204" pitchFamily="50" charset="-128"/>
                <a:ea typeface="Meiryo UI" panose="020B0604030504040204" pitchFamily="50" charset="-128"/>
                <a:cs typeface="Arial Unicode MS"/>
              </a:rPr>
              <a:t>プ</a:t>
            </a:r>
            <a:r>
              <a:rPr kumimoji="0" lang="ja-JP" altLang="en-US" sz="1500" i="0" u="none" strike="noStrike" kern="0" cap="none" spc="-30" normalizeH="0" baseline="0" noProof="0" dirty="0">
                <a:ln>
                  <a:noFill/>
                </a:ln>
                <a:solidFill>
                  <a:srgbClr val="ED1C24"/>
                </a:solidFill>
                <a:effectLst/>
                <a:uLnTx/>
                <a:uFillTx/>
                <a:latin typeface="Meiryo UI" panose="020B0604030504040204" pitchFamily="50" charset="-128"/>
                <a:ea typeface="Meiryo UI" panose="020B0604030504040204" pitchFamily="50" charset="-128"/>
                <a:cs typeface="Arial Unicode MS"/>
              </a:rPr>
              <a:t>を</a:t>
            </a:r>
            <a:r>
              <a:rPr kumimoji="0" lang="ja-JP" altLang="en-US" sz="1500" i="0" u="none" strike="noStrike" kern="0" cap="none" spc="-45" normalizeH="0" baseline="0" noProof="0" dirty="0" smtClean="0">
                <a:ln>
                  <a:noFill/>
                </a:ln>
                <a:solidFill>
                  <a:srgbClr val="ED1C24"/>
                </a:solidFill>
                <a:effectLst/>
                <a:uLnTx/>
                <a:uFillTx/>
                <a:latin typeface="Meiryo UI" panose="020B0604030504040204" pitchFamily="50" charset="-128"/>
                <a:ea typeface="Meiryo UI" panose="020B0604030504040204" pitchFamily="50" charset="-128"/>
                <a:cs typeface="Arial Unicode MS"/>
              </a:rPr>
              <a:t>考</a:t>
            </a:r>
            <a:r>
              <a:rPr kumimoji="0" lang="ja-JP" altLang="en-US" sz="1500" i="0" u="none" strike="noStrike" kern="0" cap="none" spc="-225" normalizeH="0" baseline="0" noProof="0" dirty="0" smtClean="0">
                <a:ln>
                  <a:noFill/>
                </a:ln>
                <a:solidFill>
                  <a:srgbClr val="ED1C24"/>
                </a:solidFill>
                <a:effectLst/>
                <a:uLnTx/>
                <a:uFillTx/>
                <a:latin typeface="Meiryo UI" panose="020B0604030504040204" pitchFamily="50" charset="-128"/>
                <a:ea typeface="Meiryo UI" panose="020B0604030504040204" pitchFamily="50" charset="-128"/>
                <a:cs typeface="Arial Unicode MS"/>
              </a:rPr>
              <a:t>え</a:t>
            </a:r>
            <a:r>
              <a:rPr kumimoji="0" lang="ja-JP" altLang="en-US" sz="1500" i="0" u="none" strike="noStrike" kern="0" cap="none" spc="0" normalizeH="0" baseline="0" noProof="0" dirty="0" smtClean="0">
                <a:ln>
                  <a:noFill/>
                </a:ln>
                <a:solidFill>
                  <a:srgbClr val="ED1C24"/>
                </a:solidFill>
                <a:effectLst/>
                <a:uLnTx/>
                <a:uFillTx/>
                <a:latin typeface="Meiryo UI" panose="020B0604030504040204" pitchFamily="50" charset="-128"/>
                <a:ea typeface="Meiryo UI" panose="020B0604030504040204" pitchFamily="50" charset="-128"/>
                <a:cs typeface="Arial Unicode MS"/>
              </a:rPr>
              <a:t>る</a:t>
            </a:r>
            <a:r>
              <a:rPr kumimoji="0" lang="en-US" altLang="ja-JP" sz="1500" i="0" u="none" strike="noStrike" kern="0" cap="none" spc="0" normalizeH="0" baseline="0" noProof="0" dirty="0" smtClean="0">
                <a:ln>
                  <a:noFill/>
                </a:ln>
                <a:solidFill>
                  <a:srgbClr val="ED1C24"/>
                </a:solidFill>
                <a:effectLst/>
                <a:uLnTx/>
                <a:uFillTx/>
                <a:latin typeface="Meiryo UI" panose="020B0604030504040204" pitchFamily="50" charset="-128"/>
                <a:ea typeface="Meiryo UI" panose="020B0604030504040204" pitchFamily="50" charset="-128"/>
                <a:cs typeface="Arial Unicode MS"/>
              </a:rPr>
              <a:t>※</a:t>
            </a:r>
            <a:endParaRPr kumimoji="0" lang="ja-JP" altLang="en-US" sz="1500" i="0" u="none" strike="noStrike" kern="0" cap="none" spc="0" normalizeH="0" baseline="0" noProof="0" dirty="0">
              <a:ln>
                <a:noFill/>
              </a:ln>
              <a:solidFill>
                <a:srgbClr val="ED1C24"/>
              </a:solidFill>
              <a:effectLst/>
              <a:uLnTx/>
              <a:uFillTx/>
              <a:latin typeface="Meiryo UI" panose="020B0604030504040204" pitchFamily="50" charset="-128"/>
              <a:ea typeface="Meiryo UI" panose="020B0604030504040204" pitchFamily="50" charset="-128"/>
              <a:cs typeface="Arial Unicode MS"/>
            </a:endParaRPr>
          </a:p>
          <a:p>
            <a:pPr marL="12700" lvl="0">
              <a:spcBef>
                <a:spcPts val="100"/>
              </a:spcBef>
            </a:pPr>
            <a:r>
              <a:rPr lang="ja-JP" altLang="en-US" sz="1200"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a:t>
            </a:r>
            <a:r>
              <a:rPr lang="en-US" altLang="ja-JP" sz="1200"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Taking Leadership</a:t>
            </a:r>
            <a:r>
              <a:rPr lang="en-US" altLang="ja-JP" sz="1200" spc="-95"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 </a:t>
            </a:r>
            <a:r>
              <a:rPr lang="en-US" altLang="ja-JP" sz="1200"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Seriously</a:t>
            </a:r>
            <a:r>
              <a:rPr lang="ja-JP" altLang="en-US" sz="1200"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a:t>
            </a:r>
            <a:endParaRPr lang="en-US" altLang="ja-JP" sz="1200" dirty="0">
              <a:solidFill>
                <a:srgbClr val="FF0000"/>
              </a:solidFill>
              <a:latin typeface="Meiryo UI" panose="020B0604030504040204" pitchFamily="50" charset="-128"/>
              <a:ea typeface="Meiryo UI" panose="020B0604030504040204" pitchFamily="50" charset="-128"/>
              <a:cs typeface="Times New Roman" panose="02020603050405020304" pitchFamily="18" charset="0"/>
            </a:endParaRPr>
          </a:p>
          <a:p>
            <a:pPr marL="26034">
              <a:lnSpc>
                <a:spcPct val="100000"/>
              </a:lnSpc>
              <a:spcBef>
                <a:spcPts val="100"/>
              </a:spcBef>
            </a:pPr>
            <a:r>
              <a:rPr sz="1200" dirty="0">
                <a:latin typeface="Meiryo UI" panose="020B0604030504040204" pitchFamily="50" charset="-128"/>
                <a:ea typeface="Meiryo UI" panose="020B0604030504040204" pitchFamily="50" charset="-128"/>
                <a:cs typeface="Arial Unicode MS"/>
              </a:rPr>
              <a:t>少人</a:t>
            </a:r>
            <a:r>
              <a:rPr sz="1200" spc="-15" dirty="0">
                <a:latin typeface="Meiryo UI" panose="020B0604030504040204" pitchFamily="50" charset="-128"/>
                <a:ea typeface="Meiryo UI" panose="020B0604030504040204" pitchFamily="50" charset="-128"/>
                <a:cs typeface="Arial Unicode MS"/>
              </a:rPr>
              <a:t>数</a:t>
            </a:r>
            <a:r>
              <a:rPr sz="1200" spc="-25" dirty="0">
                <a:latin typeface="Meiryo UI" panose="020B0604030504040204" pitchFamily="50" charset="-128"/>
                <a:ea typeface="Meiryo UI" panose="020B0604030504040204" pitchFamily="50" charset="-128"/>
                <a:cs typeface="Arial Unicode MS"/>
              </a:rPr>
              <a:t>の</a:t>
            </a:r>
            <a:r>
              <a:rPr sz="1200" spc="-135" dirty="0">
                <a:latin typeface="Meiryo UI" panose="020B0604030504040204" pitchFamily="50" charset="-128"/>
                <a:ea typeface="Meiryo UI" panose="020B0604030504040204" pitchFamily="50" charset="-128"/>
                <a:cs typeface="Arial Unicode MS"/>
              </a:rPr>
              <a:t>セ</a:t>
            </a:r>
            <a:r>
              <a:rPr sz="1200" spc="-170" dirty="0">
                <a:latin typeface="Meiryo UI" panose="020B0604030504040204" pitchFamily="50" charset="-128"/>
                <a:ea typeface="Meiryo UI" panose="020B0604030504040204" pitchFamily="50" charset="-128"/>
                <a:cs typeface="Arial Unicode MS"/>
              </a:rPr>
              <a:t>ミ</a:t>
            </a:r>
            <a:r>
              <a:rPr sz="1200" spc="-60" dirty="0">
                <a:latin typeface="Meiryo UI" panose="020B0604030504040204" pitchFamily="50" charset="-128"/>
                <a:ea typeface="Meiryo UI" panose="020B0604030504040204" pitchFamily="50" charset="-128"/>
                <a:cs typeface="Arial Unicode MS"/>
              </a:rPr>
              <a:t>ナ</a:t>
            </a:r>
            <a:r>
              <a:rPr sz="1200" spc="-15" dirty="0">
                <a:latin typeface="Meiryo UI" panose="020B0604030504040204" pitchFamily="50" charset="-128"/>
                <a:ea typeface="Meiryo UI" panose="020B0604030504040204" pitchFamily="50" charset="-128"/>
                <a:cs typeface="Arial Unicode MS"/>
              </a:rPr>
              <a:t>ー</a:t>
            </a:r>
            <a:r>
              <a:rPr sz="1200" dirty="0">
                <a:latin typeface="Meiryo UI" panose="020B0604030504040204" pitchFamily="50" charset="-128"/>
                <a:ea typeface="Meiryo UI" panose="020B0604030504040204" pitchFamily="50" charset="-128"/>
                <a:cs typeface="Arial Unicode MS"/>
              </a:rPr>
              <a:t>形</a:t>
            </a:r>
            <a:r>
              <a:rPr sz="1200" spc="-50" dirty="0">
                <a:latin typeface="Meiryo UI" panose="020B0604030504040204" pitchFamily="50" charset="-128"/>
                <a:ea typeface="Meiryo UI" panose="020B0604030504040204" pitchFamily="50" charset="-128"/>
                <a:cs typeface="Arial Unicode MS"/>
              </a:rPr>
              <a:t>式</a:t>
            </a:r>
            <a:r>
              <a:rPr sz="1200" spc="-25" dirty="0">
                <a:latin typeface="Meiryo UI" panose="020B0604030504040204" pitchFamily="50" charset="-128"/>
                <a:ea typeface="Meiryo UI" panose="020B0604030504040204" pitchFamily="50" charset="-128"/>
                <a:cs typeface="Arial Unicode MS"/>
              </a:rPr>
              <a:t>で</a:t>
            </a:r>
            <a:r>
              <a:rPr sz="1200" dirty="0">
                <a:latin typeface="Meiryo UI" panose="020B0604030504040204" pitchFamily="50" charset="-128"/>
                <a:ea typeface="Meiryo UI" panose="020B0604030504040204" pitchFamily="50" charset="-128"/>
                <a:cs typeface="Arial Unicode MS"/>
              </a:rPr>
              <a:t>学</a:t>
            </a:r>
            <a:r>
              <a:rPr sz="1200" spc="-135" dirty="0">
                <a:latin typeface="Meiryo UI" panose="020B0604030504040204" pitchFamily="50" charset="-128"/>
                <a:ea typeface="Meiryo UI" panose="020B0604030504040204" pitchFamily="50" charset="-128"/>
                <a:cs typeface="Arial Unicode MS"/>
              </a:rPr>
              <a:t>生</a:t>
            </a:r>
            <a:r>
              <a:rPr sz="1200" spc="-85" dirty="0">
                <a:latin typeface="Meiryo UI" panose="020B0604030504040204" pitchFamily="50" charset="-128"/>
                <a:ea typeface="Meiryo UI" panose="020B0604030504040204" pitchFamily="50" charset="-128"/>
                <a:cs typeface="Arial Unicode MS"/>
              </a:rPr>
              <a:t>と</a:t>
            </a:r>
            <a:r>
              <a:rPr sz="1200" dirty="0">
                <a:latin typeface="Meiryo UI" panose="020B0604030504040204" pitchFamily="50" charset="-128"/>
                <a:ea typeface="Meiryo UI" panose="020B0604030504040204" pitchFamily="50" charset="-128"/>
                <a:cs typeface="Arial Unicode MS"/>
              </a:rPr>
              <a:t>教員が連携企</a:t>
            </a:r>
            <a:r>
              <a:rPr sz="1200" spc="-135" dirty="0">
                <a:latin typeface="Meiryo UI" panose="020B0604030504040204" pitchFamily="50" charset="-128"/>
                <a:ea typeface="Meiryo UI" panose="020B0604030504040204" pitchFamily="50" charset="-128"/>
                <a:cs typeface="Arial Unicode MS"/>
              </a:rPr>
              <a:t>業</a:t>
            </a:r>
            <a:r>
              <a:rPr sz="1200" spc="-85" dirty="0">
                <a:latin typeface="Meiryo UI" panose="020B0604030504040204" pitchFamily="50" charset="-128"/>
                <a:ea typeface="Meiryo UI" panose="020B0604030504040204" pitchFamily="50" charset="-128"/>
                <a:cs typeface="Arial Unicode MS"/>
              </a:rPr>
              <a:t>と</a:t>
            </a:r>
            <a:r>
              <a:rPr sz="1200" dirty="0">
                <a:latin typeface="Meiryo UI" panose="020B0604030504040204" pitchFamily="50" charset="-128"/>
                <a:ea typeface="Meiryo UI" panose="020B0604030504040204" pitchFamily="50" charset="-128"/>
                <a:cs typeface="Arial Unicode MS"/>
              </a:rPr>
              <a:t>協</a:t>
            </a:r>
            <a:r>
              <a:rPr sz="1200" spc="-110" dirty="0">
                <a:latin typeface="Meiryo UI" panose="020B0604030504040204" pitchFamily="50" charset="-128"/>
                <a:ea typeface="Meiryo UI" panose="020B0604030504040204" pitchFamily="50" charset="-128"/>
                <a:cs typeface="Arial Unicode MS"/>
              </a:rPr>
              <a:t>働</a:t>
            </a:r>
            <a:r>
              <a:rPr sz="1200" spc="-100" dirty="0">
                <a:latin typeface="Meiryo UI" panose="020B0604030504040204" pitchFamily="50" charset="-128"/>
                <a:ea typeface="Meiryo UI" panose="020B0604030504040204" pitchFamily="50" charset="-128"/>
                <a:cs typeface="Arial Unicode MS"/>
              </a:rPr>
              <a:t>し</a:t>
            </a:r>
            <a:r>
              <a:rPr sz="1200" spc="-580" dirty="0">
                <a:latin typeface="Meiryo UI" panose="020B0604030504040204" pitchFamily="50" charset="-128"/>
                <a:ea typeface="Meiryo UI" panose="020B0604030504040204" pitchFamily="50" charset="-128"/>
                <a:cs typeface="Arial Unicode MS"/>
              </a:rPr>
              <a:t>、</a:t>
            </a:r>
            <a:r>
              <a:rPr sz="1200" dirty="0">
                <a:latin typeface="Meiryo UI" panose="020B0604030504040204" pitchFamily="50" charset="-128"/>
                <a:ea typeface="Meiryo UI" panose="020B0604030504040204" pitchFamily="50" charset="-128"/>
                <a:cs typeface="Arial Unicode MS"/>
              </a:rPr>
              <a:t>授業や公開講</a:t>
            </a:r>
            <a:r>
              <a:rPr sz="1200" spc="-40" dirty="0">
                <a:latin typeface="Meiryo UI" panose="020B0604030504040204" pitchFamily="50" charset="-128"/>
                <a:ea typeface="Meiryo UI" panose="020B0604030504040204" pitchFamily="50" charset="-128"/>
                <a:cs typeface="Arial Unicode MS"/>
              </a:rPr>
              <a:t>座</a:t>
            </a:r>
            <a:r>
              <a:rPr sz="1200" spc="-25" dirty="0">
                <a:latin typeface="Meiryo UI" panose="020B0604030504040204" pitchFamily="50" charset="-128"/>
                <a:ea typeface="Meiryo UI" panose="020B0604030504040204" pitchFamily="50" charset="-128"/>
                <a:cs typeface="Arial Unicode MS"/>
              </a:rPr>
              <a:t>を</a:t>
            </a:r>
            <a:r>
              <a:rPr sz="1200" dirty="0">
                <a:latin typeface="Meiryo UI" panose="020B0604030504040204" pitchFamily="50" charset="-128"/>
                <a:ea typeface="Meiryo UI" panose="020B0604030504040204" pitchFamily="50" charset="-128"/>
                <a:cs typeface="Arial Unicode MS"/>
              </a:rPr>
              <a:t>企画</a:t>
            </a:r>
            <a:r>
              <a:rPr sz="1200" spc="-75" dirty="0">
                <a:latin typeface="Meiryo UI" panose="020B0604030504040204" pitchFamily="50" charset="-128"/>
                <a:ea typeface="Meiryo UI" panose="020B0604030504040204" pitchFamily="50" charset="-128"/>
                <a:cs typeface="Arial Unicode MS"/>
              </a:rPr>
              <a:t>し</a:t>
            </a:r>
            <a:r>
              <a:rPr sz="1200" dirty="0">
                <a:latin typeface="Meiryo UI" panose="020B0604030504040204" pitchFamily="50" charset="-128"/>
                <a:ea typeface="Meiryo UI" panose="020B0604030504040204" pitchFamily="50" charset="-128"/>
                <a:cs typeface="Arial Unicode MS"/>
              </a:rPr>
              <a:t>運</a:t>
            </a:r>
            <a:r>
              <a:rPr sz="1200" spc="-15" dirty="0">
                <a:latin typeface="Meiryo UI" panose="020B0604030504040204" pitchFamily="50" charset="-128"/>
                <a:ea typeface="Meiryo UI" panose="020B0604030504040204" pitchFamily="50" charset="-128"/>
                <a:cs typeface="Arial Unicode MS"/>
              </a:rPr>
              <a:t>営</a:t>
            </a:r>
            <a:r>
              <a:rPr sz="1200" spc="-110" dirty="0">
                <a:latin typeface="Meiryo UI" panose="020B0604030504040204" pitchFamily="50" charset="-128"/>
                <a:ea typeface="Meiryo UI" panose="020B0604030504040204" pitchFamily="50" charset="-128"/>
                <a:cs typeface="Arial Unicode MS"/>
              </a:rPr>
              <a:t>す</a:t>
            </a:r>
            <a:r>
              <a:rPr sz="1200" spc="-60" dirty="0">
                <a:latin typeface="Meiryo UI" panose="020B0604030504040204" pitchFamily="50" charset="-128"/>
                <a:ea typeface="Meiryo UI" panose="020B0604030504040204" pitchFamily="50" charset="-128"/>
                <a:cs typeface="Arial Unicode MS"/>
              </a:rPr>
              <a:t>る</a:t>
            </a:r>
            <a:r>
              <a:rPr sz="1200" dirty="0">
                <a:latin typeface="Meiryo UI" panose="020B0604030504040204" pitchFamily="50" charset="-128"/>
                <a:ea typeface="Meiryo UI" panose="020B0604030504040204" pitchFamily="50" charset="-128"/>
                <a:cs typeface="Arial Unicode MS"/>
              </a:rPr>
              <a:t>活</a:t>
            </a:r>
            <a:r>
              <a:rPr sz="1200" spc="-15" dirty="0">
                <a:latin typeface="Meiryo UI" panose="020B0604030504040204" pitchFamily="50" charset="-128"/>
                <a:ea typeface="Meiryo UI" panose="020B0604030504040204" pitchFamily="50" charset="-128"/>
                <a:cs typeface="Arial Unicode MS"/>
              </a:rPr>
              <a:t>動の</a:t>
            </a:r>
            <a:r>
              <a:rPr sz="1200" spc="-50" dirty="0">
                <a:latin typeface="Meiryo UI" panose="020B0604030504040204" pitchFamily="50" charset="-128"/>
                <a:ea typeface="Meiryo UI" panose="020B0604030504040204" pitchFamily="50" charset="-128"/>
                <a:cs typeface="Arial Unicode MS"/>
              </a:rPr>
              <a:t>中</a:t>
            </a:r>
            <a:r>
              <a:rPr sz="1200" spc="-60" dirty="0">
                <a:latin typeface="Meiryo UI" panose="020B0604030504040204" pitchFamily="50" charset="-128"/>
                <a:ea typeface="Meiryo UI" panose="020B0604030504040204" pitchFamily="50" charset="-128"/>
                <a:cs typeface="Arial Unicode MS"/>
              </a:rPr>
              <a:t>で</a:t>
            </a:r>
            <a:r>
              <a:rPr sz="1200" spc="-580" dirty="0">
                <a:latin typeface="Meiryo UI" panose="020B0604030504040204" pitchFamily="50" charset="-128"/>
                <a:ea typeface="Meiryo UI" panose="020B0604030504040204" pitchFamily="50" charset="-128"/>
                <a:cs typeface="Arial Unicode MS"/>
              </a:rPr>
              <a:t>、</a:t>
            </a:r>
            <a:r>
              <a:rPr sz="1200" dirty="0">
                <a:latin typeface="Meiryo UI" panose="020B0604030504040204" pitchFamily="50" charset="-128"/>
                <a:ea typeface="Meiryo UI" panose="020B0604030504040204" pitchFamily="50" charset="-128"/>
                <a:cs typeface="Arial Unicode MS"/>
              </a:rPr>
              <a:t>責</a:t>
            </a:r>
            <a:r>
              <a:rPr sz="1200" spc="-40" dirty="0">
                <a:latin typeface="Meiryo UI" panose="020B0604030504040204" pitchFamily="50" charset="-128"/>
                <a:ea typeface="Meiryo UI" panose="020B0604030504040204" pitchFamily="50" charset="-128"/>
                <a:cs typeface="Arial Unicode MS"/>
              </a:rPr>
              <a:t>任</a:t>
            </a:r>
            <a:r>
              <a:rPr sz="1200" spc="-110" dirty="0">
                <a:latin typeface="Meiryo UI" panose="020B0604030504040204" pitchFamily="50" charset="-128"/>
                <a:ea typeface="Meiryo UI" panose="020B0604030504040204" pitchFamily="50" charset="-128"/>
                <a:cs typeface="Arial Unicode MS"/>
              </a:rPr>
              <a:t>あ</a:t>
            </a:r>
            <a:r>
              <a:rPr sz="1200" spc="-195" dirty="0">
                <a:latin typeface="Meiryo UI" panose="020B0604030504040204" pitchFamily="50" charset="-128"/>
                <a:ea typeface="Meiryo UI" panose="020B0604030504040204" pitchFamily="50" charset="-128"/>
                <a:cs typeface="Arial Unicode MS"/>
              </a:rPr>
              <a:t>る</a:t>
            </a:r>
            <a:r>
              <a:rPr sz="1200" spc="-145" dirty="0">
                <a:latin typeface="Meiryo UI" panose="020B0604030504040204" pitchFamily="50" charset="-128"/>
                <a:ea typeface="Meiryo UI" panose="020B0604030504040204" pitchFamily="50" charset="-128"/>
                <a:cs typeface="Arial Unicode MS"/>
              </a:rPr>
              <a:t>リ</a:t>
            </a:r>
            <a:r>
              <a:rPr sz="1200" spc="-85" dirty="0">
                <a:latin typeface="Meiryo UI" panose="020B0604030504040204" pitchFamily="50" charset="-128"/>
                <a:ea typeface="Meiryo UI" panose="020B0604030504040204" pitchFamily="50" charset="-128"/>
                <a:cs typeface="Arial Unicode MS"/>
              </a:rPr>
              <a:t>ー</a:t>
            </a:r>
            <a:r>
              <a:rPr sz="1200" spc="-25" dirty="0">
                <a:latin typeface="Meiryo UI" panose="020B0604030504040204" pitchFamily="50" charset="-128"/>
                <a:ea typeface="Meiryo UI" panose="020B0604030504040204" pitchFamily="50" charset="-128"/>
                <a:cs typeface="Arial Unicode MS"/>
              </a:rPr>
              <a:t>ダ</a:t>
            </a:r>
            <a:r>
              <a:rPr sz="1200" spc="-85" dirty="0">
                <a:latin typeface="Meiryo UI" panose="020B0604030504040204" pitchFamily="50" charset="-128"/>
                <a:ea typeface="Meiryo UI" panose="020B0604030504040204" pitchFamily="50" charset="-128"/>
                <a:cs typeface="Arial Unicode MS"/>
              </a:rPr>
              <a:t>ー</a:t>
            </a:r>
            <a:r>
              <a:rPr sz="1200" spc="-135" dirty="0">
                <a:latin typeface="Meiryo UI" panose="020B0604030504040204" pitchFamily="50" charset="-128"/>
                <a:ea typeface="Meiryo UI" panose="020B0604030504040204" pitchFamily="50" charset="-128"/>
                <a:cs typeface="Arial Unicode MS"/>
              </a:rPr>
              <a:t>シ</a:t>
            </a:r>
            <a:r>
              <a:rPr sz="1200" spc="-170" dirty="0">
                <a:latin typeface="Meiryo UI" panose="020B0604030504040204" pitchFamily="50" charset="-128"/>
                <a:ea typeface="Meiryo UI" panose="020B0604030504040204" pitchFamily="50" charset="-128"/>
                <a:cs typeface="Arial Unicode MS"/>
              </a:rPr>
              <a:t>ッ</a:t>
            </a:r>
            <a:r>
              <a:rPr sz="1200" spc="-15" dirty="0">
                <a:latin typeface="Meiryo UI" panose="020B0604030504040204" pitchFamily="50" charset="-128"/>
                <a:ea typeface="Meiryo UI" panose="020B0604030504040204" pitchFamily="50" charset="-128"/>
                <a:cs typeface="Arial Unicode MS"/>
              </a:rPr>
              <a:t>プの</a:t>
            </a:r>
            <a:r>
              <a:rPr sz="1200" spc="-135" dirty="0">
                <a:latin typeface="Meiryo UI" panose="020B0604030504040204" pitchFamily="50" charset="-128"/>
                <a:ea typeface="Meiryo UI" panose="020B0604030504040204" pitchFamily="50" charset="-128"/>
                <a:cs typeface="Arial Unicode MS"/>
              </a:rPr>
              <a:t>在</a:t>
            </a:r>
            <a:r>
              <a:rPr sz="1200" spc="-145" dirty="0">
                <a:latin typeface="Meiryo UI" panose="020B0604030504040204" pitchFamily="50" charset="-128"/>
                <a:ea typeface="Meiryo UI" panose="020B0604030504040204" pitchFamily="50" charset="-128"/>
                <a:cs typeface="Arial Unicode MS"/>
              </a:rPr>
              <a:t>り</a:t>
            </a:r>
            <a:r>
              <a:rPr sz="1200" spc="-40" dirty="0">
                <a:latin typeface="Meiryo UI" panose="020B0604030504040204" pitchFamily="50" charset="-128"/>
                <a:ea typeface="Meiryo UI" panose="020B0604030504040204" pitchFamily="50" charset="-128"/>
                <a:cs typeface="Arial Unicode MS"/>
              </a:rPr>
              <a:t>方</a:t>
            </a:r>
            <a:r>
              <a:rPr sz="1200" spc="-25" dirty="0">
                <a:latin typeface="Meiryo UI" panose="020B0604030504040204" pitchFamily="50" charset="-128"/>
                <a:ea typeface="Meiryo UI" panose="020B0604030504040204" pitchFamily="50" charset="-128"/>
                <a:cs typeface="Arial Unicode MS"/>
              </a:rPr>
              <a:t>を</a:t>
            </a:r>
            <a:r>
              <a:rPr sz="1200" dirty="0">
                <a:latin typeface="Meiryo UI" panose="020B0604030504040204" pitchFamily="50" charset="-128"/>
                <a:ea typeface="Meiryo UI" panose="020B0604030504040204" pitchFamily="50" charset="-128"/>
                <a:cs typeface="Arial Unicode MS"/>
              </a:rPr>
              <a:t>具体</a:t>
            </a:r>
            <a:r>
              <a:rPr sz="1200" spc="-15" dirty="0">
                <a:latin typeface="Meiryo UI" panose="020B0604030504040204" pitchFamily="50" charset="-128"/>
                <a:ea typeface="Meiryo UI" panose="020B0604030504040204" pitchFamily="50" charset="-128"/>
                <a:cs typeface="Arial Unicode MS"/>
              </a:rPr>
              <a:t>的</a:t>
            </a:r>
            <a:r>
              <a:rPr sz="1200" spc="-50" dirty="0">
                <a:latin typeface="Meiryo UI" panose="020B0604030504040204" pitchFamily="50" charset="-128"/>
                <a:ea typeface="Meiryo UI" panose="020B0604030504040204" pitchFamily="50" charset="-128"/>
                <a:cs typeface="Arial Unicode MS"/>
              </a:rPr>
              <a:t>に</a:t>
            </a:r>
            <a:r>
              <a:rPr sz="1200" dirty="0">
                <a:latin typeface="Meiryo UI" panose="020B0604030504040204" pitchFamily="50" charset="-128"/>
                <a:ea typeface="Meiryo UI" panose="020B0604030504040204" pitchFamily="50" charset="-128"/>
                <a:cs typeface="Arial Unicode MS"/>
              </a:rPr>
              <a:t>学</a:t>
            </a:r>
            <a:r>
              <a:rPr sz="1200" spc="-75" dirty="0">
                <a:latin typeface="Meiryo UI" panose="020B0604030504040204" pitchFamily="50" charset="-128"/>
                <a:ea typeface="Meiryo UI" panose="020B0604030504040204" pitchFamily="50" charset="-128"/>
                <a:cs typeface="Arial Unicode MS"/>
              </a:rPr>
              <a:t>び</a:t>
            </a:r>
            <a:r>
              <a:rPr sz="1200" spc="-85" dirty="0">
                <a:latin typeface="Meiryo UI" panose="020B0604030504040204" pitchFamily="50" charset="-128"/>
                <a:ea typeface="Meiryo UI" panose="020B0604030504040204" pitchFamily="50" charset="-128"/>
                <a:cs typeface="Arial Unicode MS"/>
              </a:rPr>
              <a:t>ま</a:t>
            </a:r>
            <a:r>
              <a:rPr sz="1200" spc="-120" dirty="0">
                <a:latin typeface="Meiryo UI" panose="020B0604030504040204" pitchFamily="50" charset="-128"/>
                <a:ea typeface="Meiryo UI" panose="020B0604030504040204" pitchFamily="50" charset="-128"/>
                <a:cs typeface="Arial Unicode MS"/>
              </a:rPr>
              <a:t>す</a:t>
            </a:r>
            <a:r>
              <a:rPr sz="1200" dirty="0">
                <a:latin typeface="Meiryo UI" panose="020B0604030504040204" pitchFamily="50" charset="-128"/>
                <a:ea typeface="Meiryo UI" panose="020B0604030504040204" pitchFamily="50" charset="-128"/>
                <a:cs typeface="Arial Unicode MS"/>
              </a:rPr>
              <a:t>。</a:t>
            </a:r>
          </a:p>
        </p:txBody>
      </p:sp>
      <p:sp>
        <p:nvSpPr>
          <p:cNvPr id="11" name="object 11"/>
          <p:cNvSpPr txBox="1">
            <a:spLocks noGrp="1"/>
          </p:cNvSpPr>
          <p:nvPr>
            <p:ph type="body" idx="1"/>
          </p:nvPr>
        </p:nvSpPr>
        <p:spPr>
          <a:xfrm>
            <a:off x="143455" y="989345"/>
            <a:ext cx="5088945" cy="2103140"/>
          </a:xfrm>
          <a:prstGeom prst="rect">
            <a:avLst/>
          </a:prstGeom>
          <a:solidFill>
            <a:schemeClr val="bg2"/>
          </a:solidFill>
        </p:spPr>
        <p:txBody>
          <a:bodyPr vert="horz" wrap="square" lIns="0" tIns="45720" rIns="0" bIns="0" rtlCol="0">
            <a:spAutoFit/>
          </a:bodyPr>
          <a:lstStyle/>
          <a:p>
            <a:pPr marL="48260">
              <a:lnSpc>
                <a:spcPct val="100000"/>
              </a:lnSpc>
              <a:spcBef>
                <a:spcPts val="360"/>
              </a:spcBef>
            </a:pPr>
            <a:r>
              <a:rPr dirty="0" err="1">
                <a:latin typeface="Meiryo UI" panose="020B0604030504040204" pitchFamily="50" charset="-128"/>
                <a:ea typeface="Meiryo UI" panose="020B0604030504040204" pitchFamily="50" charset="-128"/>
              </a:rPr>
              <a:t>実践グローバル・</a:t>
            </a:r>
            <a:r>
              <a:rPr dirty="0" err="1" smtClean="0">
                <a:latin typeface="Meiryo UI" panose="020B0604030504040204" pitchFamily="50" charset="-128"/>
                <a:ea typeface="Meiryo UI" panose="020B0604030504040204" pitchFamily="50" charset="-128"/>
              </a:rPr>
              <a:t>リーダーシップ</a:t>
            </a:r>
            <a:r>
              <a:rPr lang="en-US" altLang="ja-JP" dirty="0" smtClean="0">
                <a:latin typeface="Meiryo UI" panose="020B0604030504040204" pitchFamily="50" charset="-128"/>
                <a:ea typeface="Meiryo UI" panose="020B0604030504040204" pitchFamily="50" charset="-128"/>
              </a:rPr>
              <a:t>※</a:t>
            </a:r>
            <a:endParaRPr dirty="0">
              <a:latin typeface="Meiryo UI" panose="020B0604030504040204" pitchFamily="50" charset="-128"/>
              <a:ea typeface="Meiryo UI" panose="020B0604030504040204" pitchFamily="50" charset="-128"/>
            </a:endParaRPr>
          </a:p>
          <a:p>
            <a:pPr marL="92710">
              <a:lnSpc>
                <a:spcPct val="100000"/>
              </a:lnSpc>
              <a:spcBef>
                <a:spcPts val="204"/>
              </a:spcBef>
            </a:pPr>
            <a:r>
              <a:rPr lang="ja-JP" altLang="en-US" sz="1200"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a:t>
            </a:r>
            <a:r>
              <a:rPr sz="1200"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Practicing Global</a:t>
            </a:r>
            <a:r>
              <a:rPr sz="1200" spc="-5"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 </a:t>
            </a:r>
            <a:r>
              <a:rPr sz="1200"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Leadership</a:t>
            </a:r>
            <a:r>
              <a:rPr lang="ja-JP" altLang="en-US" sz="1200"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a:t>
            </a:r>
            <a:endParaRPr sz="1200" dirty="0">
              <a:solidFill>
                <a:srgbClr val="FF0000"/>
              </a:solidFill>
              <a:latin typeface="Meiryo UI" panose="020B0604030504040204" pitchFamily="50" charset="-128"/>
              <a:ea typeface="Meiryo UI" panose="020B0604030504040204" pitchFamily="50" charset="-128"/>
              <a:cs typeface="Times New Roman" panose="02020603050405020304" pitchFamily="18" charset="0"/>
            </a:endParaRPr>
          </a:p>
          <a:p>
            <a:pPr marL="12700" marR="88900">
              <a:lnSpc>
                <a:spcPts val="1400"/>
              </a:lnSpc>
            </a:pPr>
            <a:r>
              <a:rPr lang="ja-JP" altLang="en-US" sz="1200"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　大阪大学の学生なら誰でも受講または聴講することができます。</a:t>
            </a:r>
            <a:endParaRPr lang="ja-JP" altLang="en-US" sz="1200" dirty="0">
              <a:latin typeface="Meiryo UI" panose="020B0604030504040204" pitchFamily="50" charset="-128"/>
              <a:ea typeface="Meiryo UI" panose="020B0604030504040204" pitchFamily="50" charset="-128"/>
              <a:cs typeface="Times New Roman" panose="02020603050405020304" pitchFamily="18" charset="0"/>
            </a:endParaRPr>
          </a:p>
          <a:p>
            <a:pPr marL="12700" marR="88900">
              <a:lnSpc>
                <a:spcPts val="1400"/>
              </a:lnSpc>
            </a:pPr>
            <a:r>
              <a:rPr lang="ja-JP" altLang="en-US" sz="1200" dirty="0">
                <a:solidFill>
                  <a:schemeClr val="tx1"/>
                </a:solidFill>
                <a:latin typeface="Meiryo UI" panose="020B0604030504040204" pitchFamily="50" charset="-128"/>
                <a:ea typeface="Meiryo UI" panose="020B0604030504040204" pitchFamily="50" charset="-128"/>
              </a:rPr>
              <a:t>　グローバルな社会に生きる私達が、どのようにしたらグローバルに通用するリーダーシップを会得できるかを五感を通じて明らかにしましょう。</a:t>
            </a:r>
            <a:endParaRPr sz="1200" dirty="0">
              <a:solidFill>
                <a:schemeClr val="tx1"/>
              </a:solidFill>
              <a:latin typeface="Meiryo UI" panose="020B0604030504040204" pitchFamily="50" charset="-128"/>
              <a:ea typeface="Meiryo UI" panose="020B0604030504040204" pitchFamily="50" charset="-128"/>
            </a:endParaRPr>
          </a:p>
          <a:p>
            <a:pPr marL="45720" algn="just">
              <a:lnSpc>
                <a:spcPts val="1400"/>
              </a:lnSpc>
            </a:pPr>
            <a:endParaRPr lang="en-US" sz="1100" spc="30" dirty="0">
              <a:solidFill>
                <a:schemeClr val="tx1"/>
              </a:solidFill>
              <a:latin typeface="Meiryo UI" panose="020B0604030504040204" pitchFamily="50" charset="-128"/>
              <a:ea typeface="Meiryo UI" panose="020B0604030504040204" pitchFamily="50" charset="-128"/>
            </a:endParaRPr>
          </a:p>
          <a:p>
            <a:pPr marL="45720" algn="just">
              <a:lnSpc>
                <a:spcPts val="1400"/>
              </a:lnSpc>
            </a:pPr>
            <a:r>
              <a:rPr lang="zh-CN" altLang="en-US" sz="1100" spc="50" dirty="0" smtClean="0">
                <a:solidFill>
                  <a:schemeClr val="tx1"/>
                </a:solidFill>
                <a:latin typeface="Meiryo UI" panose="020B0604030504040204" pitchFamily="50" charset="-128"/>
                <a:ea typeface="Meiryo UI" panose="020B0604030504040204" pitchFamily="50" charset="-128"/>
              </a:rPr>
              <a:t>法</a:t>
            </a:r>
            <a:r>
              <a:rPr lang="zh-CN" altLang="en-US" sz="1100" spc="50" dirty="0">
                <a:solidFill>
                  <a:schemeClr val="tx1"/>
                </a:solidFill>
                <a:latin typeface="Meiryo UI" panose="020B0604030504040204" pitchFamily="50" charset="-128"/>
                <a:ea typeface="Meiryo UI" panose="020B0604030504040204" pitchFamily="50" charset="-128"/>
              </a:rPr>
              <a:t>学部国際公共政策学科</a:t>
            </a:r>
            <a:r>
              <a:rPr lang="ja-JP" altLang="en-US" sz="1100" spc="50" dirty="0">
                <a:solidFill>
                  <a:schemeClr val="tx1"/>
                </a:solidFill>
                <a:latin typeface="Meiryo UI" panose="020B0604030504040204" pitchFamily="50" charset="-128"/>
                <a:ea typeface="Meiryo UI" panose="020B0604030504040204" pitchFamily="50" charset="-128"/>
              </a:rPr>
              <a:t>　</a:t>
            </a:r>
            <a:r>
              <a:rPr lang="ja-JP" altLang="en-US" sz="1100" spc="50" dirty="0" smtClean="0">
                <a:solidFill>
                  <a:schemeClr val="tx1"/>
                </a:solidFill>
                <a:latin typeface="Meiryo UI" panose="020B0604030504040204" pitchFamily="50" charset="-128"/>
                <a:ea typeface="Meiryo UI" panose="020B0604030504040204" pitchFamily="50" charset="-128"/>
              </a:rPr>
              <a:t>学生</a:t>
            </a:r>
            <a:endParaRPr lang="en-US" altLang="zh-CN" sz="1100" spc="35" dirty="0">
              <a:solidFill>
                <a:schemeClr val="tx1"/>
              </a:solidFill>
              <a:latin typeface="Meiryo UI" panose="020B0604030504040204" pitchFamily="50" charset="-128"/>
              <a:ea typeface="Meiryo UI" panose="020B0604030504040204" pitchFamily="50" charset="-128"/>
            </a:endParaRPr>
          </a:p>
          <a:p>
            <a:pPr marL="45720" algn="just">
              <a:lnSpc>
                <a:spcPts val="1400"/>
              </a:lnSpc>
            </a:pPr>
            <a:r>
              <a:rPr lang="ja-JP" altLang="en-US" sz="1100" dirty="0">
                <a:solidFill>
                  <a:schemeClr val="tx1"/>
                </a:solidFill>
                <a:latin typeface="Meiryo UI" panose="020B0604030504040204" pitchFamily="50" charset="-128"/>
                <a:ea typeface="Meiryo UI" panose="020B0604030504040204" pitchFamily="50" charset="-128"/>
              </a:rPr>
              <a:t>真のリーダーシップとはフォロワーとリーダーが相互に影響を与え合い、共通の目標に向けて共に進んでいくことだと学びました。それにより認識を改め、リーダーが必ずしも完璧である必要はないこと、むしろ相互作用の中でフォロワーと共に成長し、その結果優れたチームとして 成熟してくのだと考えるようになりました。</a:t>
            </a:r>
            <a:endParaRPr lang="zh-CN" altLang="en-US" sz="1100" dirty="0">
              <a:solidFill>
                <a:schemeClr val="tx1"/>
              </a:solidFill>
              <a:latin typeface="Meiryo UI" panose="020B0604030504040204" pitchFamily="50" charset="-128"/>
              <a:ea typeface="Meiryo UI" panose="020B0604030504040204" pitchFamily="50" charset="-128"/>
            </a:endParaRPr>
          </a:p>
        </p:txBody>
      </p:sp>
      <p:sp>
        <p:nvSpPr>
          <p:cNvPr id="12" name="object 12"/>
          <p:cNvSpPr txBox="1"/>
          <p:nvPr/>
        </p:nvSpPr>
        <p:spPr>
          <a:xfrm>
            <a:off x="5381947" y="978671"/>
            <a:ext cx="5181341" cy="1546257"/>
          </a:xfrm>
          <a:prstGeom prst="rect">
            <a:avLst/>
          </a:prstGeom>
          <a:solidFill>
            <a:schemeClr val="bg2"/>
          </a:solidFill>
        </p:spPr>
        <p:txBody>
          <a:bodyPr vert="horz" wrap="square" lIns="0" tIns="28575" rIns="0" bIns="0" rtlCol="0">
            <a:spAutoFit/>
          </a:bodyPr>
          <a:lstStyle/>
          <a:p>
            <a:pPr marL="12700">
              <a:lnSpc>
                <a:spcPct val="100000"/>
              </a:lnSpc>
              <a:spcBef>
                <a:spcPts val="225"/>
              </a:spcBef>
            </a:pPr>
            <a:r>
              <a:rPr sz="1500" spc="-180" dirty="0">
                <a:solidFill>
                  <a:srgbClr val="ED1C24"/>
                </a:solidFill>
                <a:latin typeface="Meiryo UI" panose="020B0604030504040204" pitchFamily="50" charset="-128"/>
                <a:ea typeface="Meiryo UI" panose="020B0604030504040204" pitchFamily="50" charset="-128"/>
                <a:cs typeface="Arial Unicode MS"/>
              </a:rPr>
              <a:t>リ</a:t>
            </a:r>
            <a:r>
              <a:rPr sz="1500" spc="-105" dirty="0">
                <a:solidFill>
                  <a:srgbClr val="ED1C24"/>
                </a:solidFill>
                <a:latin typeface="Meiryo UI" panose="020B0604030504040204" pitchFamily="50" charset="-128"/>
                <a:ea typeface="Meiryo UI" panose="020B0604030504040204" pitchFamily="50" charset="-128"/>
                <a:cs typeface="Arial Unicode MS"/>
              </a:rPr>
              <a:t>ー</a:t>
            </a:r>
            <a:r>
              <a:rPr sz="1500" spc="-30" dirty="0">
                <a:solidFill>
                  <a:srgbClr val="ED1C24"/>
                </a:solidFill>
                <a:latin typeface="Meiryo UI" panose="020B0604030504040204" pitchFamily="50" charset="-128"/>
                <a:ea typeface="Meiryo UI" panose="020B0604030504040204" pitchFamily="50" charset="-128"/>
                <a:cs typeface="Arial Unicode MS"/>
              </a:rPr>
              <a:t>ダ</a:t>
            </a:r>
            <a:r>
              <a:rPr sz="1500" spc="-105" dirty="0">
                <a:solidFill>
                  <a:srgbClr val="ED1C24"/>
                </a:solidFill>
                <a:latin typeface="Meiryo UI" panose="020B0604030504040204" pitchFamily="50" charset="-128"/>
                <a:ea typeface="Meiryo UI" panose="020B0604030504040204" pitchFamily="50" charset="-128"/>
                <a:cs typeface="Arial Unicode MS"/>
              </a:rPr>
              <a:t>ー</a:t>
            </a:r>
            <a:r>
              <a:rPr sz="1500" spc="-165" dirty="0">
                <a:solidFill>
                  <a:srgbClr val="ED1C24"/>
                </a:solidFill>
                <a:latin typeface="Meiryo UI" panose="020B0604030504040204" pitchFamily="50" charset="-128"/>
                <a:ea typeface="Meiryo UI" panose="020B0604030504040204" pitchFamily="50" charset="-128"/>
                <a:cs typeface="Arial Unicode MS"/>
              </a:rPr>
              <a:t>シ</a:t>
            </a:r>
            <a:r>
              <a:rPr sz="1500" spc="-210" dirty="0">
                <a:solidFill>
                  <a:srgbClr val="ED1C24"/>
                </a:solidFill>
                <a:latin typeface="Meiryo UI" panose="020B0604030504040204" pitchFamily="50" charset="-128"/>
                <a:ea typeface="Meiryo UI" panose="020B0604030504040204" pitchFamily="50" charset="-128"/>
                <a:cs typeface="Arial Unicode MS"/>
              </a:rPr>
              <a:t>ッ</a:t>
            </a:r>
            <a:r>
              <a:rPr sz="1500" spc="-45" dirty="0">
                <a:solidFill>
                  <a:srgbClr val="ED1C24"/>
                </a:solidFill>
                <a:latin typeface="Meiryo UI" panose="020B0604030504040204" pitchFamily="50" charset="-128"/>
                <a:ea typeface="Meiryo UI" panose="020B0604030504040204" pitchFamily="50" charset="-128"/>
                <a:cs typeface="Arial Unicode MS"/>
              </a:rPr>
              <a:t>プ</a:t>
            </a:r>
            <a:r>
              <a:rPr sz="1500" spc="-30" dirty="0">
                <a:solidFill>
                  <a:srgbClr val="ED1C24"/>
                </a:solidFill>
                <a:latin typeface="Meiryo UI" panose="020B0604030504040204" pitchFamily="50" charset="-128"/>
                <a:ea typeface="Meiryo UI" panose="020B0604030504040204" pitchFamily="50" charset="-128"/>
                <a:cs typeface="Arial Unicode MS"/>
              </a:rPr>
              <a:t>デ</a:t>
            </a:r>
            <a:r>
              <a:rPr sz="1500" spc="-75" dirty="0">
                <a:solidFill>
                  <a:srgbClr val="ED1C24"/>
                </a:solidFill>
                <a:latin typeface="Meiryo UI" panose="020B0604030504040204" pitchFamily="50" charset="-128"/>
                <a:ea typeface="Meiryo UI" panose="020B0604030504040204" pitchFamily="50" charset="-128"/>
                <a:cs typeface="Arial Unicode MS"/>
              </a:rPr>
              <a:t>ザ</a:t>
            </a:r>
            <a:r>
              <a:rPr sz="1500" spc="-195" dirty="0">
                <a:solidFill>
                  <a:srgbClr val="ED1C24"/>
                </a:solidFill>
                <a:latin typeface="Meiryo UI" panose="020B0604030504040204" pitchFamily="50" charset="-128"/>
                <a:ea typeface="Meiryo UI" panose="020B0604030504040204" pitchFamily="50" charset="-128"/>
                <a:cs typeface="Arial Unicode MS"/>
              </a:rPr>
              <a:t>イ</a:t>
            </a:r>
            <a:r>
              <a:rPr sz="1500" dirty="0">
                <a:solidFill>
                  <a:srgbClr val="ED1C24"/>
                </a:solidFill>
                <a:latin typeface="Meiryo UI" panose="020B0604030504040204" pitchFamily="50" charset="-128"/>
                <a:ea typeface="Meiryo UI" panose="020B0604030504040204" pitchFamily="50" charset="-128"/>
                <a:cs typeface="Arial Unicode MS"/>
              </a:rPr>
              <a:t>ン</a:t>
            </a:r>
            <a:endParaRPr sz="1500" dirty="0">
              <a:latin typeface="Meiryo UI" panose="020B0604030504040204" pitchFamily="50" charset="-128"/>
              <a:ea typeface="Meiryo UI" panose="020B0604030504040204" pitchFamily="50" charset="-128"/>
              <a:cs typeface="Arial Unicode MS"/>
            </a:endParaRPr>
          </a:p>
          <a:p>
            <a:pPr marL="96520">
              <a:lnSpc>
                <a:spcPct val="100000"/>
              </a:lnSpc>
              <a:spcBef>
                <a:spcPts val="100"/>
              </a:spcBef>
            </a:pPr>
            <a:r>
              <a:rPr lang="ja-JP" altLang="en-US" sz="1200"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a:t>
            </a:r>
            <a:r>
              <a:rPr sz="1200"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Leadership</a:t>
            </a:r>
            <a:r>
              <a:rPr sz="1200" spc="-5"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 </a:t>
            </a:r>
            <a:r>
              <a:rPr sz="1200"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Design</a:t>
            </a:r>
            <a:r>
              <a:rPr lang="ja-JP" altLang="en-US" sz="1200"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a:t>
            </a:r>
            <a:endParaRPr sz="1200" dirty="0">
              <a:solidFill>
                <a:srgbClr val="FF0000"/>
              </a:solidFill>
              <a:latin typeface="Meiryo UI" panose="020B0604030504040204" pitchFamily="50" charset="-128"/>
              <a:ea typeface="Meiryo UI" panose="020B0604030504040204" pitchFamily="50" charset="-128"/>
              <a:cs typeface="Times New Roman" panose="02020603050405020304" pitchFamily="18" charset="0"/>
            </a:endParaRPr>
          </a:p>
          <a:p>
            <a:pPr marL="33020" marR="5080">
              <a:lnSpc>
                <a:spcPct val="111100"/>
              </a:lnSpc>
              <a:spcBef>
                <a:spcPts val="505"/>
              </a:spcBef>
            </a:pPr>
            <a:r>
              <a:rPr sz="1200" spc="-5" dirty="0">
                <a:latin typeface="Meiryo UI" panose="020B0604030504040204" pitchFamily="50" charset="-128"/>
                <a:ea typeface="Meiryo UI" panose="020B0604030504040204" pitchFamily="50" charset="-128"/>
                <a:cs typeface="Arial Unicode MS"/>
              </a:rPr>
              <a:t>リーダーシップを身につけることは,</a:t>
            </a:r>
            <a:r>
              <a:rPr sz="1200" spc="-30" dirty="0">
                <a:latin typeface="Meiryo UI" panose="020B0604030504040204" pitchFamily="50" charset="-128"/>
                <a:ea typeface="Meiryo UI" panose="020B0604030504040204" pitchFamily="50" charset="-128"/>
                <a:cs typeface="Arial Unicode MS"/>
              </a:rPr>
              <a:t> </a:t>
            </a:r>
            <a:r>
              <a:rPr sz="1200" dirty="0">
                <a:latin typeface="Meiryo UI" panose="020B0604030504040204" pitchFamily="50" charset="-128"/>
                <a:ea typeface="Meiryo UI" panose="020B0604030504040204" pitchFamily="50" charset="-128"/>
                <a:cs typeface="Arial Unicode MS"/>
              </a:rPr>
              <a:t>多様な経験による自己鍛錬の航海の ようなものです。国際舞台での実務経験のある教員によるワークショップ 型授業のメリットは、多様な視点を持つ学友たちとの対話を通じて、「自 分らしさ」のある独自なリーダーシップ能力に気づくことです。「デザイ ン思考」によって、今までとは違う自分を発見し、自分自身に驚嘆してみ </a:t>
            </a:r>
            <a:r>
              <a:rPr sz="1200" dirty="0" err="1">
                <a:latin typeface="Meiryo UI" panose="020B0604030504040204" pitchFamily="50" charset="-128"/>
                <a:ea typeface="Meiryo UI" panose="020B0604030504040204" pitchFamily="50" charset="-128"/>
                <a:cs typeface="Arial Unicode MS"/>
              </a:rPr>
              <a:t>てください。ポナペティ</a:t>
            </a:r>
            <a:r>
              <a:rPr sz="1200" dirty="0">
                <a:latin typeface="Meiryo UI" panose="020B0604030504040204" pitchFamily="50" charset="-128"/>
                <a:ea typeface="Meiryo UI" panose="020B0604030504040204" pitchFamily="50" charset="-128"/>
                <a:cs typeface="Arial Unicode MS"/>
              </a:rPr>
              <a:t>!</a:t>
            </a:r>
            <a:endParaRPr lang="en-US" sz="1200" dirty="0">
              <a:latin typeface="Meiryo UI" panose="020B0604030504040204" pitchFamily="50" charset="-128"/>
              <a:ea typeface="Meiryo UI" panose="020B0604030504040204" pitchFamily="50" charset="-128"/>
              <a:cs typeface="Arial Unicode MS"/>
            </a:endParaRPr>
          </a:p>
        </p:txBody>
      </p:sp>
      <p:sp>
        <p:nvSpPr>
          <p:cNvPr id="13" name="object 13"/>
          <p:cNvSpPr txBox="1"/>
          <p:nvPr/>
        </p:nvSpPr>
        <p:spPr>
          <a:xfrm>
            <a:off x="5400170" y="4194627"/>
            <a:ext cx="5054400" cy="954996"/>
          </a:xfrm>
          <a:prstGeom prst="rect">
            <a:avLst/>
          </a:prstGeom>
          <a:solidFill>
            <a:schemeClr val="bg1">
              <a:lumMod val="85000"/>
            </a:schemeClr>
          </a:solidFill>
        </p:spPr>
        <p:txBody>
          <a:bodyPr vert="horz" wrap="square" lIns="0" tIns="72000" rIns="0" bIns="0" rtlCol="0">
            <a:spAutoFit/>
          </a:bodyPr>
          <a:lstStyle/>
          <a:p>
            <a:pPr marL="30480">
              <a:lnSpc>
                <a:spcPts val="1750"/>
              </a:lnSpc>
              <a:spcBef>
                <a:spcPts val="100"/>
              </a:spcBef>
            </a:pPr>
            <a:r>
              <a:rPr sz="1500" spc="-135" dirty="0">
                <a:solidFill>
                  <a:srgbClr val="ED1C24"/>
                </a:solidFill>
                <a:latin typeface="Meiryo UI" panose="020B0604030504040204" pitchFamily="50" charset="-128"/>
                <a:ea typeface="Meiryo UI" panose="020B0604030504040204" pitchFamily="50" charset="-128"/>
                <a:cs typeface="Arial Unicode MS"/>
              </a:rPr>
              <a:t>ネ</a:t>
            </a:r>
            <a:r>
              <a:rPr sz="1500" spc="-75" dirty="0">
                <a:solidFill>
                  <a:srgbClr val="ED1C24"/>
                </a:solidFill>
                <a:latin typeface="Meiryo UI" panose="020B0604030504040204" pitchFamily="50" charset="-128"/>
                <a:ea typeface="Meiryo UI" panose="020B0604030504040204" pitchFamily="50" charset="-128"/>
                <a:cs typeface="Arial Unicode MS"/>
              </a:rPr>
              <a:t>ゴ</a:t>
            </a:r>
            <a:r>
              <a:rPr sz="1500" spc="-15" dirty="0">
                <a:solidFill>
                  <a:srgbClr val="ED1C24"/>
                </a:solidFill>
                <a:latin typeface="Meiryo UI" panose="020B0604030504040204" pitchFamily="50" charset="-128"/>
                <a:ea typeface="Meiryo UI" panose="020B0604030504040204" pitchFamily="50" charset="-128"/>
                <a:cs typeface="Arial Unicode MS"/>
              </a:rPr>
              <a:t>シエ</a:t>
            </a:r>
            <a:r>
              <a:rPr sz="1500" spc="-105" dirty="0">
                <a:solidFill>
                  <a:srgbClr val="ED1C24"/>
                </a:solidFill>
                <a:latin typeface="Meiryo UI" panose="020B0604030504040204" pitchFamily="50" charset="-128"/>
                <a:ea typeface="Meiryo UI" panose="020B0604030504040204" pitchFamily="50" charset="-128"/>
                <a:cs typeface="Arial Unicode MS"/>
              </a:rPr>
              <a:t>ー</a:t>
            </a:r>
            <a:r>
              <a:rPr sz="1500" spc="-254" dirty="0">
                <a:solidFill>
                  <a:srgbClr val="ED1C24"/>
                </a:solidFill>
                <a:latin typeface="Meiryo UI" panose="020B0604030504040204" pitchFamily="50" charset="-128"/>
                <a:ea typeface="Meiryo UI" panose="020B0604030504040204" pitchFamily="50" charset="-128"/>
                <a:cs typeface="Arial Unicode MS"/>
              </a:rPr>
              <a:t>シ</a:t>
            </a:r>
            <a:r>
              <a:rPr sz="1500" spc="-285" dirty="0">
                <a:solidFill>
                  <a:srgbClr val="ED1C24"/>
                </a:solidFill>
                <a:latin typeface="Meiryo UI" panose="020B0604030504040204" pitchFamily="50" charset="-128"/>
                <a:ea typeface="Meiryo UI" panose="020B0604030504040204" pitchFamily="50" charset="-128"/>
                <a:cs typeface="Arial Unicode MS"/>
              </a:rPr>
              <a:t>ョ</a:t>
            </a:r>
            <a:r>
              <a:rPr sz="1500" dirty="0">
                <a:solidFill>
                  <a:srgbClr val="ED1C24"/>
                </a:solidFill>
                <a:latin typeface="Meiryo UI" panose="020B0604030504040204" pitchFamily="50" charset="-128"/>
                <a:ea typeface="Meiryo UI" panose="020B0604030504040204" pitchFamily="50" charset="-128"/>
                <a:cs typeface="Arial Unicode MS"/>
              </a:rPr>
              <a:t>ン</a:t>
            </a:r>
            <a:endParaRPr sz="1500" dirty="0">
              <a:latin typeface="Meiryo UI" panose="020B0604030504040204" pitchFamily="50" charset="-128"/>
              <a:ea typeface="Meiryo UI" panose="020B0604030504040204" pitchFamily="50" charset="-128"/>
              <a:cs typeface="Arial Unicode MS"/>
            </a:endParaRPr>
          </a:p>
          <a:p>
            <a:pPr marL="85090">
              <a:lnSpc>
                <a:spcPts val="1390"/>
              </a:lnSpc>
            </a:pPr>
            <a:r>
              <a:rPr lang="ja-JP" altLang="en-US" sz="1200"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a:t>
            </a:r>
            <a:r>
              <a:rPr sz="1200"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Negotiation</a:t>
            </a:r>
            <a:r>
              <a:rPr lang="ja-JP" altLang="en-US" sz="1200"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a:t>
            </a:r>
            <a:endParaRPr sz="1200" dirty="0">
              <a:solidFill>
                <a:srgbClr val="FF0000"/>
              </a:solidFill>
              <a:latin typeface="Meiryo UI" panose="020B0604030504040204" pitchFamily="50" charset="-128"/>
              <a:ea typeface="Meiryo UI" panose="020B0604030504040204" pitchFamily="50" charset="-128"/>
              <a:cs typeface="Times New Roman" panose="02020603050405020304" pitchFamily="18" charset="0"/>
            </a:endParaRPr>
          </a:p>
          <a:p>
            <a:pPr marL="37465" marR="5080" indent="8890">
              <a:lnSpc>
                <a:spcPct val="100000"/>
              </a:lnSpc>
              <a:spcBef>
                <a:spcPts val="760"/>
              </a:spcBef>
            </a:pPr>
            <a:r>
              <a:rPr sz="1200" dirty="0">
                <a:latin typeface="Meiryo UI" panose="020B0604030504040204" pitchFamily="50" charset="-128"/>
                <a:ea typeface="Meiryo UI" panose="020B0604030504040204" pitchFamily="50" charset="-128"/>
                <a:cs typeface="Arial Unicode MS"/>
              </a:rPr>
              <a:t>交渉</a:t>
            </a:r>
            <a:r>
              <a:rPr sz="1200" spc="-40" dirty="0">
                <a:latin typeface="Meiryo UI" panose="020B0604030504040204" pitchFamily="50" charset="-128"/>
                <a:ea typeface="Meiryo UI" panose="020B0604030504040204" pitchFamily="50" charset="-128"/>
                <a:cs typeface="Arial Unicode MS"/>
              </a:rPr>
              <a:t>や</a:t>
            </a:r>
            <a:r>
              <a:rPr sz="1200" spc="-170" dirty="0">
                <a:latin typeface="Meiryo UI" panose="020B0604030504040204" pitchFamily="50" charset="-128"/>
                <a:ea typeface="Meiryo UI" panose="020B0604030504040204" pitchFamily="50" charset="-128"/>
                <a:cs typeface="Arial Unicode MS"/>
              </a:rPr>
              <a:t>デ</a:t>
            </a:r>
            <a:r>
              <a:rPr sz="1200" spc="-180" dirty="0">
                <a:latin typeface="Meiryo UI" panose="020B0604030504040204" pitchFamily="50" charset="-128"/>
                <a:ea typeface="Meiryo UI" panose="020B0604030504040204" pitchFamily="50" charset="-128"/>
                <a:cs typeface="Arial Unicode MS"/>
              </a:rPr>
              <a:t>ィ</a:t>
            </a:r>
            <a:r>
              <a:rPr sz="1200" spc="-25" dirty="0">
                <a:latin typeface="Meiryo UI" panose="020B0604030504040204" pitchFamily="50" charset="-128"/>
                <a:ea typeface="Meiryo UI" panose="020B0604030504040204" pitchFamily="50" charset="-128"/>
                <a:cs typeface="Arial Unicode MS"/>
              </a:rPr>
              <a:t>ベ</a:t>
            </a:r>
            <a:r>
              <a:rPr sz="1200" spc="-195" dirty="0">
                <a:latin typeface="Meiryo UI" panose="020B0604030504040204" pitchFamily="50" charset="-128"/>
                <a:ea typeface="Meiryo UI" panose="020B0604030504040204" pitchFamily="50" charset="-128"/>
                <a:cs typeface="Arial Unicode MS"/>
              </a:rPr>
              <a:t>ー</a:t>
            </a:r>
            <a:r>
              <a:rPr sz="1200" spc="-120" dirty="0">
                <a:latin typeface="Meiryo UI" panose="020B0604030504040204" pitchFamily="50" charset="-128"/>
                <a:ea typeface="Meiryo UI" panose="020B0604030504040204" pitchFamily="50" charset="-128"/>
                <a:cs typeface="Arial Unicode MS"/>
              </a:rPr>
              <a:t>ト</a:t>
            </a:r>
            <a:r>
              <a:rPr sz="1200" spc="-15" dirty="0">
                <a:latin typeface="Meiryo UI" panose="020B0604030504040204" pitchFamily="50" charset="-128"/>
                <a:ea typeface="Meiryo UI" panose="020B0604030504040204" pitchFamily="50" charset="-128"/>
                <a:cs typeface="Arial Unicode MS"/>
              </a:rPr>
              <a:t>の</a:t>
            </a:r>
            <a:r>
              <a:rPr sz="1200" dirty="0">
                <a:latin typeface="Meiryo UI" panose="020B0604030504040204" pitchFamily="50" charset="-128"/>
                <a:ea typeface="Meiryo UI" panose="020B0604030504040204" pitchFamily="50" charset="-128"/>
                <a:cs typeface="Arial Unicode MS"/>
              </a:rPr>
              <a:t>練</a:t>
            </a:r>
            <a:r>
              <a:rPr sz="1200" spc="-40" dirty="0">
                <a:latin typeface="Meiryo UI" panose="020B0604030504040204" pitchFamily="50" charset="-128"/>
                <a:ea typeface="Meiryo UI" panose="020B0604030504040204" pitchFamily="50" charset="-128"/>
                <a:cs typeface="Arial Unicode MS"/>
              </a:rPr>
              <a:t>習</a:t>
            </a:r>
            <a:r>
              <a:rPr sz="1200" spc="-25" dirty="0">
                <a:latin typeface="Meiryo UI" panose="020B0604030504040204" pitchFamily="50" charset="-128"/>
                <a:ea typeface="Meiryo UI" panose="020B0604030504040204" pitchFamily="50" charset="-128"/>
                <a:cs typeface="Arial Unicode MS"/>
              </a:rPr>
              <a:t>を</a:t>
            </a:r>
            <a:r>
              <a:rPr sz="1200" spc="-135" dirty="0">
                <a:latin typeface="Meiryo UI" panose="020B0604030504040204" pitchFamily="50" charset="-128"/>
                <a:ea typeface="Meiryo UI" panose="020B0604030504040204" pitchFamily="50" charset="-128"/>
                <a:cs typeface="Arial Unicode MS"/>
              </a:rPr>
              <a:t>繰</a:t>
            </a:r>
            <a:r>
              <a:rPr sz="1200" spc="-145" dirty="0">
                <a:latin typeface="Meiryo UI" panose="020B0604030504040204" pitchFamily="50" charset="-128"/>
                <a:ea typeface="Meiryo UI" panose="020B0604030504040204" pitchFamily="50" charset="-128"/>
                <a:cs typeface="Arial Unicode MS"/>
              </a:rPr>
              <a:t>り</a:t>
            </a:r>
            <a:r>
              <a:rPr sz="1200" spc="-110" dirty="0">
                <a:latin typeface="Meiryo UI" panose="020B0604030504040204" pitchFamily="50" charset="-128"/>
                <a:ea typeface="Meiryo UI" panose="020B0604030504040204" pitchFamily="50" charset="-128"/>
                <a:cs typeface="Arial Unicode MS"/>
              </a:rPr>
              <a:t>返</a:t>
            </a:r>
            <a:r>
              <a:rPr sz="1200" spc="-85" dirty="0">
                <a:latin typeface="Meiryo UI" panose="020B0604030504040204" pitchFamily="50" charset="-128"/>
                <a:ea typeface="Meiryo UI" panose="020B0604030504040204" pitchFamily="50" charset="-128"/>
                <a:cs typeface="Arial Unicode MS"/>
              </a:rPr>
              <a:t>し</a:t>
            </a:r>
            <a:r>
              <a:rPr sz="1200" spc="-110" dirty="0">
                <a:latin typeface="Meiryo UI" panose="020B0604030504040204" pitchFamily="50" charset="-128"/>
                <a:ea typeface="Meiryo UI" panose="020B0604030504040204" pitchFamily="50" charset="-128"/>
                <a:cs typeface="Arial Unicode MS"/>
              </a:rPr>
              <a:t>す</a:t>
            </a:r>
            <a:r>
              <a:rPr sz="1200" spc="-145" dirty="0">
                <a:latin typeface="Meiryo UI" panose="020B0604030504040204" pitchFamily="50" charset="-128"/>
                <a:ea typeface="Meiryo UI" panose="020B0604030504040204" pitchFamily="50" charset="-128"/>
                <a:cs typeface="Arial Unicode MS"/>
              </a:rPr>
              <a:t>る</a:t>
            </a:r>
            <a:r>
              <a:rPr sz="1200" spc="-265" dirty="0">
                <a:latin typeface="Meiryo UI" panose="020B0604030504040204" pitchFamily="50" charset="-128"/>
                <a:ea typeface="Meiryo UI" panose="020B0604030504040204" pitchFamily="50" charset="-128"/>
                <a:cs typeface="Arial Unicode MS"/>
              </a:rPr>
              <a:t>こ</a:t>
            </a:r>
            <a:r>
              <a:rPr sz="1200" spc="-100" dirty="0">
                <a:latin typeface="Meiryo UI" panose="020B0604030504040204" pitchFamily="50" charset="-128"/>
                <a:ea typeface="Meiryo UI" panose="020B0604030504040204" pitchFamily="50" charset="-128"/>
                <a:cs typeface="Arial Unicode MS"/>
              </a:rPr>
              <a:t>と</a:t>
            </a:r>
            <a:r>
              <a:rPr sz="1200" spc="-135" dirty="0">
                <a:latin typeface="Meiryo UI" panose="020B0604030504040204" pitchFamily="50" charset="-128"/>
                <a:ea typeface="Meiryo UI" panose="020B0604030504040204" pitchFamily="50" charset="-128"/>
                <a:cs typeface="Arial Unicode MS"/>
              </a:rPr>
              <a:t>に</a:t>
            </a:r>
            <a:r>
              <a:rPr sz="1200" spc="-145" dirty="0">
                <a:latin typeface="Meiryo UI" panose="020B0604030504040204" pitchFamily="50" charset="-128"/>
                <a:ea typeface="Meiryo UI" panose="020B0604030504040204" pitchFamily="50" charset="-128"/>
                <a:cs typeface="Arial Unicode MS"/>
              </a:rPr>
              <a:t>よ</a:t>
            </a:r>
            <a:r>
              <a:rPr sz="1200" spc="-160" dirty="0">
                <a:latin typeface="Meiryo UI" panose="020B0604030504040204" pitchFamily="50" charset="-128"/>
                <a:ea typeface="Meiryo UI" panose="020B0604030504040204" pitchFamily="50" charset="-128"/>
                <a:cs typeface="Arial Unicode MS"/>
              </a:rPr>
              <a:t>っ</a:t>
            </a:r>
            <a:r>
              <a:rPr sz="1200" spc="-120" dirty="0">
                <a:latin typeface="Meiryo UI" panose="020B0604030504040204" pitchFamily="50" charset="-128"/>
                <a:ea typeface="Meiryo UI" panose="020B0604030504040204" pitchFamily="50" charset="-128"/>
                <a:cs typeface="Arial Unicode MS"/>
              </a:rPr>
              <a:t>て</a:t>
            </a:r>
            <a:r>
              <a:rPr sz="1200" spc="-675" dirty="0">
                <a:latin typeface="Meiryo UI" panose="020B0604030504040204" pitchFamily="50" charset="-128"/>
                <a:ea typeface="Meiryo UI" panose="020B0604030504040204" pitchFamily="50" charset="-128"/>
                <a:cs typeface="Arial Unicode MS"/>
              </a:rPr>
              <a:t>、</a:t>
            </a:r>
            <a:r>
              <a:rPr sz="1200" spc="-85" dirty="0">
                <a:latin typeface="Meiryo UI" panose="020B0604030504040204" pitchFamily="50" charset="-128"/>
                <a:ea typeface="Meiryo UI" panose="020B0604030504040204" pitchFamily="50" charset="-128"/>
                <a:cs typeface="Arial Unicode MS"/>
              </a:rPr>
              <a:t>ビ</a:t>
            </a:r>
            <a:r>
              <a:rPr sz="1200" spc="-25" dirty="0">
                <a:latin typeface="Meiryo UI" panose="020B0604030504040204" pitchFamily="50" charset="-128"/>
                <a:ea typeface="Meiryo UI" panose="020B0604030504040204" pitchFamily="50" charset="-128"/>
                <a:cs typeface="Arial Unicode MS"/>
              </a:rPr>
              <a:t>ジ</a:t>
            </a:r>
            <a:r>
              <a:rPr sz="1200" spc="-85" dirty="0">
                <a:latin typeface="Meiryo UI" panose="020B0604030504040204" pitchFamily="50" charset="-128"/>
                <a:ea typeface="Meiryo UI" panose="020B0604030504040204" pitchFamily="50" charset="-128"/>
                <a:cs typeface="Arial Unicode MS"/>
              </a:rPr>
              <a:t>ネ</a:t>
            </a:r>
            <a:r>
              <a:rPr sz="1200" spc="-60" dirty="0">
                <a:latin typeface="Meiryo UI" panose="020B0604030504040204" pitchFamily="50" charset="-128"/>
                <a:ea typeface="Meiryo UI" panose="020B0604030504040204" pitchFamily="50" charset="-128"/>
                <a:cs typeface="Arial Unicode MS"/>
              </a:rPr>
              <a:t>ス</a:t>
            </a:r>
            <a:r>
              <a:rPr sz="1200" spc="-75" dirty="0">
                <a:latin typeface="Meiryo UI" panose="020B0604030504040204" pitchFamily="50" charset="-128"/>
                <a:ea typeface="Meiryo UI" panose="020B0604030504040204" pitchFamily="50" charset="-128"/>
                <a:cs typeface="Arial Unicode MS"/>
              </a:rPr>
              <a:t>マ</a:t>
            </a:r>
            <a:r>
              <a:rPr sz="1200" spc="-60" dirty="0">
                <a:latin typeface="Meiryo UI" panose="020B0604030504040204" pitchFamily="50" charset="-128"/>
                <a:ea typeface="Meiryo UI" panose="020B0604030504040204" pitchFamily="50" charset="-128"/>
                <a:cs typeface="Arial Unicode MS"/>
              </a:rPr>
              <a:t>ナ</a:t>
            </a:r>
            <a:r>
              <a:rPr sz="1200" spc="-50" dirty="0">
                <a:latin typeface="Meiryo UI" panose="020B0604030504040204" pitchFamily="50" charset="-128"/>
                <a:ea typeface="Meiryo UI" panose="020B0604030504040204" pitchFamily="50" charset="-128"/>
                <a:cs typeface="Arial Unicode MS"/>
              </a:rPr>
              <a:t>ー</a:t>
            </a:r>
            <a:r>
              <a:rPr sz="1200" spc="-590" dirty="0">
                <a:latin typeface="Meiryo UI" panose="020B0604030504040204" pitchFamily="50" charset="-128"/>
                <a:ea typeface="Meiryo UI" panose="020B0604030504040204" pitchFamily="50" charset="-128"/>
                <a:cs typeface="Arial Unicode MS"/>
              </a:rPr>
              <a:t>、</a:t>
            </a:r>
            <a:r>
              <a:rPr sz="1200" spc="-25" dirty="0">
                <a:latin typeface="Meiryo UI" panose="020B0604030504040204" pitchFamily="50" charset="-128"/>
                <a:ea typeface="Meiryo UI" panose="020B0604030504040204" pitchFamily="50" charset="-128"/>
                <a:cs typeface="Arial Unicode MS"/>
              </a:rPr>
              <a:t>チ</a:t>
            </a:r>
            <a:r>
              <a:rPr sz="1200" spc="-75" dirty="0">
                <a:latin typeface="Meiryo UI" panose="020B0604030504040204" pitchFamily="50" charset="-128"/>
                <a:ea typeface="Meiryo UI" panose="020B0604030504040204" pitchFamily="50" charset="-128"/>
                <a:cs typeface="Arial Unicode MS"/>
              </a:rPr>
              <a:t>ー</a:t>
            </a:r>
            <a:r>
              <a:rPr sz="1200" dirty="0">
                <a:latin typeface="Meiryo UI" panose="020B0604030504040204" pitchFamily="50" charset="-128"/>
                <a:ea typeface="Meiryo UI" panose="020B0604030504040204" pitchFamily="50" charset="-128"/>
                <a:cs typeface="Arial Unicode MS"/>
              </a:rPr>
              <a:t>ム </a:t>
            </a:r>
            <a:r>
              <a:rPr sz="1200" spc="-75" dirty="0">
                <a:latin typeface="Meiryo UI" panose="020B0604030504040204" pitchFamily="50" charset="-128"/>
                <a:ea typeface="Meiryo UI" panose="020B0604030504040204" pitchFamily="50" charset="-128"/>
                <a:cs typeface="Arial Unicode MS"/>
              </a:rPr>
              <a:t>ワ</a:t>
            </a:r>
            <a:r>
              <a:rPr sz="1200" spc="-120" dirty="0">
                <a:latin typeface="Meiryo UI" panose="020B0604030504040204" pitchFamily="50" charset="-128"/>
                <a:ea typeface="Meiryo UI" panose="020B0604030504040204" pitchFamily="50" charset="-128"/>
                <a:cs typeface="Arial Unicode MS"/>
              </a:rPr>
              <a:t>ー</a:t>
            </a:r>
            <a:r>
              <a:rPr sz="1200" spc="-195" dirty="0">
                <a:latin typeface="Meiryo UI" panose="020B0604030504040204" pitchFamily="50" charset="-128"/>
                <a:ea typeface="Meiryo UI" panose="020B0604030504040204" pitchFamily="50" charset="-128"/>
                <a:cs typeface="Arial Unicode MS"/>
              </a:rPr>
              <a:t>ク</a:t>
            </a:r>
            <a:r>
              <a:rPr sz="1200" spc="-600" dirty="0">
                <a:latin typeface="Meiryo UI" panose="020B0604030504040204" pitchFamily="50" charset="-128"/>
                <a:ea typeface="Meiryo UI" panose="020B0604030504040204" pitchFamily="50" charset="-128"/>
                <a:cs typeface="Arial Unicode MS"/>
              </a:rPr>
              <a:t>、</a:t>
            </a:r>
            <a:r>
              <a:rPr sz="1200" spc="-50" dirty="0">
                <a:latin typeface="Meiryo UI" panose="020B0604030504040204" pitchFamily="50" charset="-128"/>
                <a:ea typeface="Meiryo UI" panose="020B0604030504040204" pitchFamily="50" charset="-128"/>
                <a:cs typeface="Arial Unicode MS"/>
              </a:rPr>
              <a:t>マ</a:t>
            </a:r>
            <a:r>
              <a:rPr sz="1200" spc="-85" dirty="0">
                <a:latin typeface="Meiryo UI" panose="020B0604030504040204" pitchFamily="50" charset="-128"/>
                <a:ea typeface="Meiryo UI" panose="020B0604030504040204" pitchFamily="50" charset="-128"/>
                <a:cs typeface="Arial Unicode MS"/>
              </a:rPr>
              <a:t>ネ</a:t>
            </a:r>
            <a:r>
              <a:rPr sz="1200" spc="-110" dirty="0">
                <a:latin typeface="Meiryo UI" panose="020B0604030504040204" pitchFamily="50" charset="-128"/>
                <a:ea typeface="Meiryo UI" panose="020B0604030504040204" pitchFamily="50" charset="-128"/>
                <a:cs typeface="Arial Unicode MS"/>
              </a:rPr>
              <a:t>ジ</a:t>
            </a:r>
            <a:r>
              <a:rPr sz="1200" spc="-195" dirty="0">
                <a:latin typeface="Meiryo UI" panose="020B0604030504040204" pitchFamily="50" charset="-128"/>
                <a:ea typeface="Meiryo UI" panose="020B0604030504040204" pitchFamily="50" charset="-128"/>
                <a:cs typeface="Arial Unicode MS"/>
              </a:rPr>
              <a:t>メン</a:t>
            </a:r>
            <a:r>
              <a:rPr sz="1200" spc="-135" dirty="0">
                <a:latin typeface="Meiryo UI" panose="020B0604030504040204" pitchFamily="50" charset="-128"/>
                <a:ea typeface="Meiryo UI" panose="020B0604030504040204" pitchFamily="50" charset="-128"/>
                <a:cs typeface="Arial Unicode MS"/>
              </a:rPr>
              <a:t>ト</a:t>
            </a:r>
            <a:r>
              <a:rPr sz="1200" spc="-85" dirty="0">
                <a:latin typeface="Meiryo UI" panose="020B0604030504040204" pitchFamily="50" charset="-128"/>
                <a:ea typeface="Meiryo UI" panose="020B0604030504040204" pitchFamily="50" charset="-128"/>
                <a:cs typeface="Arial Unicode MS"/>
              </a:rPr>
              <a:t>お</a:t>
            </a:r>
            <a:r>
              <a:rPr sz="1200" spc="-75" dirty="0">
                <a:latin typeface="Meiryo UI" panose="020B0604030504040204" pitchFamily="50" charset="-128"/>
                <a:ea typeface="Meiryo UI" panose="020B0604030504040204" pitchFamily="50" charset="-128"/>
                <a:cs typeface="Arial Unicode MS"/>
              </a:rPr>
              <a:t>よ</a:t>
            </a:r>
            <a:r>
              <a:rPr sz="1200" spc="-135" dirty="0">
                <a:latin typeface="Meiryo UI" panose="020B0604030504040204" pitchFamily="50" charset="-128"/>
                <a:ea typeface="Meiryo UI" panose="020B0604030504040204" pitchFamily="50" charset="-128"/>
                <a:cs typeface="Arial Unicode MS"/>
              </a:rPr>
              <a:t>び</a:t>
            </a:r>
            <a:r>
              <a:rPr sz="1200" spc="-145" dirty="0">
                <a:latin typeface="Meiryo UI" panose="020B0604030504040204" pitchFamily="50" charset="-128"/>
                <a:ea typeface="Meiryo UI" panose="020B0604030504040204" pitchFamily="50" charset="-128"/>
                <a:cs typeface="Arial Unicode MS"/>
              </a:rPr>
              <a:t>リ</a:t>
            </a:r>
            <a:r>
              <a:rPr sz="1200" spc="-85" dirty="0">
                <a:latin typeface="Meiryo UI" panose="020B0604030504040204" pitchFamily="50" charset="-128"/>
                <a:ea typeface="Meiryo UI" panose="020B0604030504040204" pitchFamily="50" charset="-128"/>
                <a:cs typeface="Arial Unicode MS"/>
              </a:rPr>
              <a:t>ー</a:t>
            </a:r>
            <a:r>
              <a:rPr sz="1200" spc="-25" dirty="0">
                <a:latin typeface="Meiryo UI" panose="020B0604030504040204" pitchFamily="50" charset="-128"/>
                <a:ea typeface="Meiryo UI" panose="020B0604030504040204" pitchFamily="50" charset="-128"/>
                <a:cs typeface="Arial Unicode MS"/>
              </a:rPr>
              <a:t>ダ</a:t>
            </a:r>
            <a:r>
              <a:rPr sz="1200" spc="-85" dirty="0">
                <a:latin typeface="Meiryo UI" panose="020B0604030504040204" pitchFamily="50" charset="-128"/>
                <a:ea typeface="Meiryo UI" panose="020B0604030504040204" pitchFamily="50" charset="-128"/>
                <a:cs typeface="Arial Unicode MS"/>
              </a:rPr>
              <a:t>ー</a:t>
            </a:r>
            <a:r>
              <a:rPr sz="1200" spc="-135" dirty="0">
                <a:latin typeface="Meiryo UI" panose="020B0604030504040204" pitchFamily="50" charset="-128"/>
                <a:ea typeface="Meiryo UI" panose="020B0604030504040204" pitchFamily="50" charset="-128"/>
                <a:cs typeface="Arial Unicode MS"/>
              </a:rPr>
              <a:t>シ</a:t>
            </a:r>
            <a:r>
              <a:rPr sz="1200" spc="-170" dirty="0">
                <a:latin typeface="Meiryo UI" panose="020B0604030504040204" pitchFamily="50" charset="-128"/>
                <a:ea typeface="Meiryo UI" panose="020B0604030504040204" pitchFamily="50" charset="-128"/>
                <a:cs typeface="Arial Unicode MS"/>
              </a:rPr>
              <a:t>ッ</a:t>
            </a:r>
            <a:r>
              <a:rPr sz="1200" spc="-40" dirty="0">
                <a:latin typeface="Meiryo UI" panose="020B0604030504040204" pitchFamily="50" charset="-128"/>
                <a:ea typeface="Meiryo UI" panose="020B0604030504040204" pitchFamily="50" charset="-128"/>
                <a:cs typeface="Arial Unicode MS"/>
              </a:rPr>
              <a:t>プ</a:t>
            </a:r>
            <a:r>
              <a:rPr sz="1200" spc="-25" dirty="0">
                <a:latin typeface="Meiryo UI" panose="020B0604030504040204" pitchFamily="50" charset="-128"/>
                <a:ea typeface="Meiryo UI" panose="020B0604030504040204" pitchFamily="50" charset="-128"/>
                <a:cs typeface="Arial Unicode MS"/>
              </a:rPr>
              <a:t>を</a:t>
            </a:r>
            <a:r>
              <a:rPr sz="1200" dirty="0">
                <a:latin typeface="Meiryo UI" panose="020B0604030504040204" pitchFamily="50" charset="-128"/>
                <a:ea typeface="Meiryo UI" panose="020B0604030504040204" pitchFamily="50" charset="-128"/>
                <a:cs typeface="Arial Unicode MS"/>
              </a:rPr>
              <a:t>失敗や失</a:t>
            </a:r>
            <a:r>
              <a:rPr sz="1200" spc="-85" dirty="0">
                <a:latin typeface="Meiryo UI" panose="020B0604030504040204" pitchFamily="50" charset="-128"/>
                <a:ea typeface="Meiryo UI" panose="020B0604030504040204" pitchFamily="50" charset="-128"/>
                <a:cs typeface="Arial Unicode MS"/>
              </a:rPr>
              <a:t>意</a:t>
            </a:r>
            <a:r>
              <a:rPr sz="1200" spc="-100" dirty="0">
                <a:latin typeface="Meiryo UI" panose="020B0604030504040204" pitchFamily="50" charset="-128"/>
                <a:ea typeface="Meiryo UI" panose="020B0604030504040204" pitchFamily="50" charset="-128"/>
                <a:cs typeface="Arial Unicode MS"/>
              </a:rPr>
              <a:t>も</a:t>
            </a:r>
            <a:r>
              <a:rPr sz="1200" dirty="0">
                <a:latin typeface="Meiryo UI" panose="020B0604030504040204" pitchFamily="50" charset="-128"/>
                <a:ea typeface="Meiryo UI" panose="020B0604030504040204" pitchFamily="50" charset="-128"/>
                <a:cs typeface="Arial Unicode MS"/>
              </a:rPr>
              <a:t>経</a:t>
            </a:r>
            <a:r>
              <a:rPr sz="1200" spc="-110" dirty="0">
                <a:latin typeface="Meiryo UI" panose="020B0604030504040204" pitchFamily="50" charset="-128"/>
                <a:ea typeface="Meiryo UI" panose="020B0604030504040204" pitchFamily="50" charset="-128"/>
                <a:cs typeface="Arial Unicode MS"/>
              </a:rPr>
              <a:t>験</a:t>
            </a:r>
            <a:r>
              <a:rPr sz="1200" spc="-120" dirty="0">
                <a:latin typeface="Meiryo UI" panose="020B0604030504040204" pitchFamily="50" charset="-128"/>
                <a:ea typeface="Meiryo UI" panose="020B0604030504040204" pitchFamily="50" charset="-128"/>
                <a:cs typeface="Arial Unicode MS"/>
              </a:rPr>
              <a:t>し</a:t>
            </a:r>
            <a:r>
              <a:rPr sz="1200" spc="-15" dirty="0">
                <a:latin typeface="Meiryo UI" panose="020B0604030504040204" pitchFamily="50" charset="-128"/>
                <a:ea typeface="Meiryo UI" panose="020B0604030504040204" pitchFamily="50" charset="-128"/>
                <a:cs typeface="Arial Unicode MS"/>
              </a:rPr>
              <a:t>つ</a:t>
            </a:r>
            <a:r>
              <a:rPr sz="1200" spc="-25" dirty="0">
                <a:latin typeface="Meiryo UI" panose="020B0604030504040204" pitchFamily="50" charset="-128"/>
                <a:ea typeface="Meiryo UI" panose="020B0604030504040204" pitchFamily="50" charset="-128"/>
                <a:cs typeface="Arial Unicode MS"/>
              </a:rPr>
              <a:t>つ</a:t>
            </a:r>
            <a:r>
              <a:rPr sz="1200" spc="-580" dirty="0">
                <a:latin typeface="Meiryo UI" panose="020B0604030504040204" pitchFamily="50" charset="-128"/>
                <a:ea typeface="Meiryo UI" panose="020B0604030504040204" pitchFamily="50" charset="-128"/>
                <a:cs typeface="Arial Unicode MS"/>
              </a:rPr>
              <a:t>、</a:t>
            </a:r>
            <a:r>
              <a:rPr sz="1200" dirty="0">
                <a:latin typeface="Meiryo UI" panose="020B0604030504040204" pitchFamily="50" charset="-128"/>
                <a:ea typeface="Meiryo UI" panose="020B0604030504040204" pitchFamily="50" charset="-128"/>
                <a:cs typeface="Arial Unicode MS"/>
              </a:rPr>
              <a:t>具体 </a:t>
            </a:r>
            <a:r>
              <a:rPr sz="1200" spc="-15" dirty="0" err="1">
                <a:latin typeface="Meiryo UI" panose="020B0604030504040204" pitchFamily="50" charset="-128"/>
                <a:ea typeface="Meiryo UI" panose="020B0604030504040204" pitchFamily="50" charset="-128"/>
                <a:cs typeface="Arial Unicode MS"/>
              </a:rPr>
              <a:t>的</a:t>
            </a:r>
            <a:r>
              <a:rPr sz="1200" spc="-50" dirty="0" err="1">
                <a:latin typeface="Meiryo UI" panose="020B0604030504040204" pitchFamily="50" charset="-128"/>
                <a:ea typeface="Meiryo UI" panose="020B0604030504040204" pitchFamily="50" charset="-128"/>
                <a:cs typeface="Arial Unicode MS"/>
              </a:rPr>
              <a:t>に</a:t>
            </a:r>
            <a:r>
              <a:rPr sz="1200" dirty="0" err="1">
                <a:latin typeface="Meiryo UI" panose="020B0604030504040204" pitchFamily="50" charset="-128"/>
                <a:ea typeface="Meiryo UI" panose="020B0604030504040204" pitchFamily="50" charset="-128"/>
                <a:cs typeface="Arial Unicode MS"/>
              </a:rPr>
              <a:t>習</a:t>
            </a:r>
            <a:r>
              <a:rPr sz="1200" spc="-110" dirty="0" err="1">
                <a:latin typeface="Meiryo UI" panose="020B0604030504040204" pitchFamily="50" charset="-128"/>
                <a:ea typeface="Meiryo UI" panose="020B0604030504040204" pitchFamily="50" charset="-128"/>
                <a:cs typeface="Arial Unicode MS"/>
              </a:rPr>
              <a:t>得</a:t>
            </a:r>
            <a:r>
              <a:rPr sz="1200" spc="-145" dirty="0" err="1">
                <a:latin typeface="Meiryo UI" panose="020B0604030504040204" pitchFamily="50" charset="-128"/>
                <a:ea typeface="Meiryo UI" panose="020B0604030504040204" pitchFamily="50" charset="-128"/>
                <a:cs typeface="Arial Unicode MS"/>
              </a:rPr>
              <a:t>し</a:t>
            </a:r>
            <a:r>
              <a:rPr sz="1200" spc="-85" dirty="0" err="1">
                <a:latin typeface="Meiryo UI" panose="020B0604030504040204" pitchFamily="50" charset="-128"/>
                <a:ea typeface="Meiryo UI" panose="020B0604030504040204" pitchFamily="50" charset="-128"/>
                <a:cs typeface="Arial Unicode MS"/>
              </a:rPr>
              <a:t>ま</a:t>
            </a:r>
            <a:r>
              <a:rPr sz="1200" spc="-120" dirty="0" err="1">
                <a:latin typeface="Meiryo UI" panose="020B0604030504040204" pitchFamily="50" charset="-128"/>
                <a:ea typeface="Meiryo UI" panose="020B0604030504040204" pitchFamily="50" charset="-128"/>
                <a:cs typeface="Arial Unicode MS"/>
              </a:rPr>
              <a:t>す</a:t>
            </a:r>
            <a:r>
              <a:rPr sz="1200" dirty="0">
                <a:latin typeface="Meiryo UI" panose="020B0604030504040204" pitchFamily="50" charset="-128"/>
                <a:ea typeface="Meiryo UI" panose="020B0604030504040204" pitchFamily="50" charset="-128"/>
                <a:cs typeface="Arial Unicode MS"/>
              </a:rPr>
              <a:t>。</a:t>
            </a:r>
          </a:p>
        </p:txBody>
      </p:sp>
      <p:sp>
        <p:nvSpPr>
          <p:cNvPr id="14" name="object 14"/>
          <p:cNvSpPr txBox="1"/>
          <p:nvPr/>
        </p:nvSpPr>
        <p:spPr>
          <a:xfrm>
            <a:off x="5366071" y="5793091"/>
            <a:ext cx="5054400" cy="967820"/>
          </a:xfrm>
          <a:prstGeom prst="rect">
            <a:avLst/>
          </a:prstGeom>
          <a:solidFill>
            <a:schemeClr val="bg2"/>
          </a:solidFill>
        </p:spPr>
        <p:txBody>
          <a:bodyPr vert="horz" wrap="square" lIns="0" tIns="72000" rIns="0" bIns="0" rtlCol="0">
            <a:spAutoFit/>
          </a:bodyPr>
          <a:lstStyle/>
          <a:p>
            <a:pPr marL="38100">
              <a:lnSpc>
                <a:spcPts val="1750"/>
              </a:lnSpc>
              <a:spcBef>
                <a:spcPts val="100"/>
              </a:spcBef>
            </a:pPr>
            <a:r>
              <a:rPr lang="en-US" altLang="ja-JP" sz="1600" b="1"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International</a:t>
            </a:r>
            <a:r>
              <a:rPr lang="en-US" altLang="ja-JP" sz="1600" b="1" spc="-5"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 </a:t>
            </a:r>
            <a:r>
              <a:rPr lang="en-US" altLang="ja-JP" sz="1600" b="1"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Affairs</a:t>
            </a:r>
            <a:endParaRPr sz="1500" b="1" dirty="0">
              <a:latin typeface="Meiryo UI" panose="020B0604030504040204" pitchFamily="50" charset="-128"/>
              <a:ea typeface="Meiryo UI" panose="020B0604030504040204" pitchFamily="50" charset="-128"/>
              <a:cs typeface="Arial Unicode MS"/>
            </a:endParaRPr>
          </a:p>
          <a:p>
            <a:pPr marL="12700">
              <a:lnSpc>
                <a:spcPts val="1390"/>
              </a:lnSpc>
            </a:pPr>
            <a:r>
              <a:rPr lang="ja-JP" altLang="en-US" sz="1200" b="1"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a:t>
            </a:r>
            <a:r>
              <a:rPr lang="ja-JP" altLang="en-US" sz="1200" b="1" dirty="0">
                <a:solidFill>
                  <a:srgbClr val="ED1C24"/>
                </a:solidFill>
                <a:latin typeface="Meiryo UI" panose="020B0604030504040204" pitchFamily="50" charset="-128"/>
                <a:ea typeface="Meiryo UI" panose="020B0604030504040204" pitchFamily="50" charset="-128"/>
                <a:cs typeface="Arial Unicode MS"/>
              </a:rPr>
              <a:t>国際問題</a:t>
            </a:r>
            <a:r>
              <a:rPr lang="ja-JP" altLang="en-US" sz="1200" b="1"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a:t>
            </a:r>
            <a:endParaRPr sz="1200" b="1" dirty="0">
              <a:solidFill>
                <a:srgbClr val="FF0000"/>
              </a:solidFill>
              <a:latin typeface="Meiryo UI" panose="020B0604030504040204" pitchFamily="50" charset="-128"/>
              <a:ea typeface="Meiryo UI" panose="020B0604030504040204" pitchFamily="50" charset="-128"/>
              <a:cs typeface="Times New Roman" panose="02020603050405020304" pitchFamily="18" charset="0"/>
            </a:endParaRPr>
          </a:p>
          <a:p>
            <a:pPr marL="12700" marR="5080">
              <a:lnSpc>
                <a:spcPct val="100000"/>
              </a:lnSpc>
              <a:spcBef>
                <a:spcPts val="860"/>
              </a:spcBef>
            </a:pPr>
            <a:r>
              <a:rPr sz="1200" b="1" dirty="0" err="1">
                <a:latin typeface="Meiryo UI" panose="020B0604030504040204" pitchFamily="50" charset="-128"/>
                <a:ea typeface="Meiryo UI" panose="020B0604030504040204" pitchFamily="50" charset="-128"/>
                <a:cs typeface="Arial Unicode MS"/>
              </a:rPr>
              <a:t>担当教</a:t>
            </a:r>
            <a:r>
              <a:rPr sz="1200" b="1" spc="-15" dirty="0" err="1">
                <a:latin typeface="Meiryo UI" panose="020B0604030504040204" pitchFamily="50" charset="-128"/>
                <a:ea typeface="Meiryo UI" panose="020B0604030504040204" pitchFamily="50" charset="-128"/>
                <a:cs typeface="Arial Unicode MS"/>
              </a:rPr>
              <a:t>員の</a:t>
            </a:r>
            <a:r>
              <a:rPr sz="1200" b="1" dirty="0" err="1">
                <a:latin typeface="Meiryo UI" panose="020B0604030504040204" pitchFamily="50" charset="-128"/>
                <a:ea typeface="Meiryo UI" panose="020B0604030504040204" pitchFamily="50" charset="-128"/>
                <a:cs typeface="Arial Unicode MS"/>
              </a:rPr>
              <a:t>外</a:t>
            </a:r>
            <a:r>
              <a:rPr sz="1200" b="1" spc="-15" dirty="0" err="1">
                <a:latin typeface="Meiryo UI" panose="020B0604030504040204" pitchFamily="50" charset="-128"/>
                <a:ea typeface="Meiryo UI" panose="020B0604030504040204" pitchFamily="50" charset="-128"/>
                <a:cs typeface="Arial Unicode MS"/>
              </a:rPr>
              <a:t>交</a:t>
            </a:r>
            <a:r>
              <a:rPr sz="1200" b="1" spc="-50" dirty="0" err="1">
                <a:latin typeface="Meiryo UI" panose="020B0604030504040204" pitchFamily="50" charset="-128"/>
                <a:ea typeface="Meiryo UI" panose="020B0604030504040204" pitchFamily="50" charset="-128"/>
                <a:cs typeface="Arial Unicode MS"/>
              </a:rPr>
              <a:t>に</a:t>
            </a:r>
            <a:r>
              <a:rPr sz="1200" b="1" spc="-15" dirty="0" err="1">
                <a:latin typeface="Meiryo UI" panose="020B0604030504040204" pitchFamily="50" charset="-128"/>
                <a:ea typeface="Meiryo UI" panose="020B0604030504040204" pitchFamily="50" charset="-128"/>
                <a:cs typeface="Arial Unicode MS"/>
              </a:rPr>
              <a:t>関</a:t>
            </a:r>
            <a:r>
              <a:rPr sz="1200" b="1" spc="-110" dirty="0" err="1">
                <a:latin typeface="Meiryo UI" panose="020B0604030504040204" pitchFamily="50" charset="-128"/>
                <a:ea typeface="Meiryo UI" panose="020B0604030504040204" pitchFamily="50" charset="-128"/>
                <a:cs typeface="Arial Unicode MS"/>
              </a:rPr>
              <a:t>す</a:t>
            </a:r>
            <a:r>
              <a:rPr sz="1200" b="1" spc="-60" dirty="0" err="1">
                <a:latin typeface="Meiryo UI" panose="020B0604030504040204" pitchFamily="50" charset="-128"/>
                <a:ea typeface="Meiryo UI" panose="020B0604030504040204" pitchFamily="50" charset="-128"/>
                <a:cs typeface="Arial Unicode MS"/>
              </a:rPr>
              <a:t>る</a:t>
            </a:r>
            <a:r>
              <a:rPr sz="1200" b="1" dirty="0" err="1">
                <a:latin typeface="Meiryo UI" panose="020B0604030504040204" pitchFamily="50" charset="-128"/>
                <a:ea typeface="Meiryo UI" panose="020B0604030504040204" pitchFamily="50" charset="-128"/>
                <a:cs typeface="Arial Unicode MS"/>
              </a:rPr>
              <a:t>実践</a:t>
            </a:r>
            <a:r>
              <a:rPr sz="1200" b="1" spc="-15" dirty="0" err="1">
                <a:latin typeface="Meiryo UI" panose="020B0604030504040204" pitchFamily="50" charset="-128"/>
                <a:ea typeface="Meiryo UI" panose="020B0604030504040204" pitchFamily="50" charset="-128"/>
                <a:cs typeface="Arial Unicode MS"/>
              </a:rPr>
              <a:t>的な</a:t>
            </a:r>
            <a:r>
              <a:rPr sz="1200" b="1" dirty="0" err="1">
                <a:latin typeface="Meiryo UI" panose="020B0604030504040204" pitchFamily="50" charset="-128"/>
                <a:ea typeface="Meiryo UI" panose="020B0604030504040204" pitchFamily="50" charset="-128"/>
                <a:cs typeface="Arial Unicode MS"/>
              </a:rPr>
              <a:t>知</a:t>
            </a:r>
            <a:r>
              <a:rPr sz="1200" b="1" spc="-135" dirty="0" err="1">
                <a:latin typeface="Meiryo UI" panose="020B0604030504040204" pitchFamily="50" charset="-128"/>
                <a:ea typeface="Meiryo UI" panose="020B0604030504040204" pitchFamily="50" charset="-128"/>
                <a:cs typeface="Arial Unicode MS"/>
              </a:rPr>
              <a:t>識</a:t>
            </a:r>
            <a:r>
              <a:rPr sz="1200" b="1" spc="-85" dirty="0" err="1">
                <a:latin typeface="Meiryo UI" panose="020B0604030504040204" pitchFamily="50" charset="-128"/>
                <a:ea typeface="Meiryo UI" panose="020B0604030504040204" pitchFamily="50" charset="-128"/>
                <a:cs typeface="Arial Unicode MS"/>
              </a:rPr>
              <a:t>と</a:t>
            </a:r>
            <a:r>
              <a:rPr sz="1200" b="1" dirty="0" err="1">
                <a:latin typeface="Meiryo UI" panose="020B0604030504040204" pitchFamily="50" charset="-128"/>
                <a:ea typeface="Meiryo UI" panose="020B0604030504040204" pitchFamily="50" charset="-128"/>
                <a:cs typeface="Arial Unicode MS"/>
              </a:rPr>
              <a:t>豊</a:t>
            </a:r>
            <a:r>
              <a:rPr sz="1200" b="1" spc="-15" dirty="0" err="1">
                <a:latin typeface="Meiryo UI" panose="020B0604030504040204" pitchFamily="50" charset="-128"/>
                <a:ea typeface="Meiryo UI" panose="020B0604030504040204" pitchFamily="50" charset="-128"/>
                <a:cs typeface="Arial Unicode MS"/>
              </a:rPr>
              <a:t>富な</a:t>
            </a:r>
            <a:r>
              <a:rPr sz="1200" b="1" dirty="0" err="1">
                <a:latin typeface="Meiryo UI" panose="020B0604030504040204" pitchFamily="50" charset="-128"/>
                <a:ea typeface="Meiryo UI" panose="020B0604030504040204" pitchFamily="50" charset="-128"/>
                <a:cs typeface="Arial Unicode MS"/>
              </a:rPr>
              <a:t>実務経</a:t>
            </a:r>
            <a:r>
              <a:rPr sz="1200" b="1" spc="-40" dirty="0" err="1">
                <a:latin typeface="Meiryo UI" panose="020B0604030504040204" pitchFamily="50" charset="-128"/>
                <a:ea typeface="Meiryo UI" panose="020B0604030504040204" pitchFamily="50" charset="-128"/>
                <a:cs typeface="Arial Unicode MS"/>
              </a:rPr>
              <a:t>験</a:t>
            </a:r>
            <a:r>
              <a:rPr sz="1200" b="1" spc="-25" dirty="0" err="1">
                <a:latin typeface="Meiryo UI" panose="020B0604030504040204" pitchFamily="50" charset="-128"/>
                <a:ea typeface="Meiryo UI" panose="020B0604030504040204" pitchFamily="50" charset="-128"/>
                <a:cs typeface="Arial Unicode MS"/>
              </a:rPr>
              <a:t>を</a:t>
            </a:r>
            <a:r>
              <a:rPr sz="1200" b="1" spc="-75" dirty="0" err="1">
                <a:latin typeface="Meiryo UI" panose="020B0604030504040204" pitchFamily="50" charset="-128"/>
                <a:ea typeface="Meiryo UI" panose="020B0604030504040204" pitchFamily="50" charset="-128"/>
                <a:cs typeface="Arial Unicode MS"/>
              </a:rPr>
              <a:t>踏</a:t>
            </a:r>
            <a:r>
              <a:rPr sz="1200" b="1" spc="-110" dirty="0" err="1">
                <a:latin typeface="Meiryo UI" panose="020B0604030504040204" pitchFamily="50" charset="-128"/>
                <a:ea typeface="Meiryo UI" panose="020B0604030504040204" pitchFamily="50" charset="-128"/>
                <a:cs typeface="Arial Unicode MS"/>
              </a:rPr>
              <a:t>まえ</a:t>
            </a:r>
            <a:r>
              <a:rPr sz="1200" b="1" spc="-615" dirty="0" err="1">
                <a:latin typeface="Meiryo UI" panose="020B0604030504040204" pitchFamily="50" charset="-128"/>
                <a:ea typeface="Meiryo UI" panose="020B0604030504040204" pitchFamily="50" charset="-128"/>
                <a:cs typeface="Arial Unicode MS"/>
              </a:rPr>
              <a:t>、</a:t>
            </a:r>
            <a:r>
              <a:rPr sz="1200" b="1" spc="-40" dirty="0" err="1">
                <a:latin typeface="Meiryo UI" panose="020B0604030504040204" pitchFamily="50" charset="-128"/>
                <a:ea typeface="Meiryo UI" panose="020B0604030504040204" pitchFamily="50" charset="-128"/>
                <a:cs typeface="Arial Unicode MS"/>
              </a:rPr>
              <a:t>日</a:t>
            </a:r>
            <a:r>
              <a:rPr sz="1200" b="1" dirty="0" err="1">
                <a:latin typeface="Meiryo UI" panose="020B0604030504040204" pitchFamily="50" charset="-128"/>
                <a:ea typeface="Meiryo UI" panose="020B0604030504040204" pitchFamily="50" charset="-128"/>
                <a:cs typeface="Arial Unicode MS"/>
              </a:rPr>
              <a:t>本</a:t>
            </a:r>
            <a:r>
              <a:rPr lang="ja-JP" altLang="en-US" sz="1200" b="1" dirty="0">
                <a:latin typeface="Meiryo UI" panose="020B0604030504040204" pitchFamily="50" charset="-128"/>
                <a:ea typeface="Meiryo UI" panose="020B0604030504040204" pitchFamily="50" charset="-128"/>
                <a:cs typeface="Arial Unicode MS"/>
              </a:rPr>
              <a:t>の</a:t>
            </a:r>
            <a:r>
              <a:rPr sz="1200" b="1" dirty="0" err="1">
                <a:latin typeface="Meiryo UI" panose="020B0604030504040204" pitchFamily="50" charset="-128"/>
                <a:ea typeface="Meiryo UI" panose="020B0604030504040204" pitchFamily="50" charset="-128"/>
                <a:cs typeface="Arial Unicode MS"/>
              </a:rPr>
              <a:t>外</a:t>
            </a:r>
            <a:r>
              <a:rPr sz="1200" b="1" spc="-15" dirty="0" err="1">
                <a:latin typeface="Meiryo UI" panose="020B0604030504040204" pitchFamily="50" charset="-128"/>
                <a:ea typeface="Meiryo UI" panose="020B0604030504040204" pitchFamily="50" charset="-128"/>
                <a:cs typeface="Arial Unicode MS"/>
              </a:rPr>
              <a:t>交の</a:t>
            </a:r>
            <a:r>
              <a:rPr sz="1200" b="1" dirty="0" err="1">
                <a:latin typeface="Meiryo UI" panose="020B0604030504040204" pitchFamily="50" charset="-128"/>
                <a:ea typeface="Meiryo UI" panose="020B0604030504040204" pitchFamily="50" charset="-128"/>
                <a:cs typeface="Arial Unicode MS"/>
              </a:rPr>
              <a:t>歴</a:t>
            </a:r>
            <a:r>
              <a:rPr sz="1200" b="1" spc="-15" dirty="0" err="1">
                <a:latin typeface="Meiryo UI" panose="020B0604030504040204" pitchFamily="50" charset="-128"/>
                <a:ea typeface="Meiryo UI" panose="020B0604030504040204" pitchFamily="50" charset="-128"/>
                <a:cs typeface="Arial Unicode MS"/>
              </a:rPr>
              <a:t>史の</a:t>
            </a:r>
            <a:r>
              <a:rPr sz="1200" b="1" dirty="0" err="1">
                <a:latin typeface="Meiryo UI" panose="020B0604030504040204" pitchFamily="50" charset="-128"/>
                <a:ea typeface="Meiryo UI" panose="020B0604030504040204" pitchFamily="50" charset="-128"/>
                <a:cs typeface="Arial Unicode MS"/>
              </a:rPr>
              <a:t>理</a:t>
            </a:r>
            <a:r>
              <a:rPr sz="1200" b="1" spc="-135" dirty="0" err="1">
                <a:latin typeface="Meiryo UI" panose="020B0604030504040204" pitchFamily="50" charset="-128"/>
                <a:ea typeface="Meiryo UI" panose="020B0604030504040204" pitchFamily="50" charset="-128"/>
                <a:cs typeface="Arial Unicode MS"/>
              </a:rPr>
              <a:t>解</a:t>
            </a:r>
            <a:r>
              <a:rPr sz="1200" b="1" spc="-85" dirty="0" err="1">
                <a:latin typeface="Meiryo UI" panose="020B0604030504040204" pitchFamily="50" charset="-128"/>
                <a:ea typeface="Meiryo UI" panose="020B0604030504040204" pitchFamily="50" charset="-128"/>
                <a:cs typeface="Arial Unicode MS"/>
              </a:rPr>
              <a:t>と</a:t>
            </a:r>
            <a:r>
              <a:rPr sz="1200" b="1" dirty="0" err="1">
                <a:latin typeface="Meiryo UI" panose="020B0604030504040204" pitchFamily="50" charset="-128"/>
                <a:ea typeface="Meiryo UI" panose="020B0604030504040204" pitchFamily="50" charset="-128"/>
                <a:cs typeface="Arial Unicode MS"/>
              </a:rPr>
              <a:t>現</a:t>
            </a:r>
            <a:r>
              <a:rPr sz="1200" b="1" spc="-15" dirty="0" err="1">
                <a:latin typeface="Meiryo UI" panose="020B0604030504040204" pitchFamily="50" charset="-128"/>
                <a:ea typeface="Meiryo UI" panose="020B0604030504040204" pitchFamily="50" charset="-128"/>
                <a:cs typeface="Arial Unicode MS"/>
              </a:rPr>
              <a:t>下の</a:t>
            </a:r>
            <a:r>
              <a:rPr sz="1200" b="1" dirty="0" err="1">
                <a:latin typeface="Meiryo UI" panose="020B0604030504040204" pitchFamily="50" charset="-128"/>
                <a:ea typeface="Meiryo UI" panose="020B0604030504040204" pitchFamily="50" charset="-128"/>
                <a:cs typeface="Arial Unicode MS"/>
              </a:rPr>
              <a:t>外</a:t>
            </a:r>
            <a:r>
              <a:rPr sz="1200" b="1" spc="-180" dirty="0" err="1">
                <a:latin typeface="Meiryo UI" panose="020B0604030504040204" pitchFamily="50" charset="-128"/>
                <a:ea typeface="Meiryo UI" panose="020B0604030504040204" pitchFamily="50" charset="-128"/>
                <a:cs typeface="Arial Unicode MS"/>
              </a:rPr>
              <a:t>交</a:t>
            </a:r>
            <a:r>
              <a:rPr sz="1200" b="1" spc="-229" dirty="0" err="1">
                <a:latin typeface="Meiryo UI" panose="020B0604030504040204" pitchFamily="50" charset="-128"/>
                <a:ea typeface="Meiryo UI" panose="020B0604030504040204" pitchFamily="50" charset="-128"/>
                <a:cs typeface="Arial Unicode MS"/>
              </a:rPr>
              <a:t>ト</a:t>
            </a:r>
            <a:r>
              <a:rPr sz="1200" b="1" spc="-195" dirty="0" err="1">
                <a:latin typeface="Meiryo UI" panose="020B0604030504040204" pitchFamily="50" charset="-128"/>
                <a:ea typeface="Meiryo UI" panose="020B0604030504040204" pitchFamily="50" charset="-128"/>
                <a:cs typeface="Arial Unicode MS"/>
              </a:rPr>
              <a:t>ッ</a:t>
            </a:r>
            <a:r>
              <a:rPr sz="1200" b="1" spc="-160" dirty="0" err="1">
                <a:latin typeface="Meiryo UI" panose="020B0604030504040204" pitchFamily="50" charset="-128"/>
                <a:ea typeface="Meiryo UI" panose="020B0604030504040204" pitchFamily="50" charset="-128"/>
                <a:cs typeface="Arial Unicode MS"/>
              </a:rPr>
              <a:t>ピ</a:t>
            </a:r>
            <a:r>
              <a:rPr sz="1200" b="1" spc="-204" dirty="0" err="1">
                <a:latin typeface="Meiryo UI" panose="020B0604030504040204" pitchFamily="50" charset="-128"/>
                <a:ea typeface="Meiryo UI" panose="020B0604030504040204" pitchFamily="50" charset="-128"/>
                <a:cs typeface="Arial Unicode MS"/>
              </a:rPr>
              <a:t>ッ</a:t>
            </a:r>
            <a:r>
              <a:rPr sz="1200" b="1" spc="-145" dirty="0" err="1">
                <a:latin typeface="Meiryo UI" panose="020B0604030504040204" pitchFamily="50" charset="-128"/>
                <a:ea typeface="Meiryo UI" panose="020B0604030504040204" pitchFamily="50" charset="-128"/>
                <a:cs typeface="Arial Unicode MS"/>
              </a:rPr>
              <a:t>ク</a:t>
            </a:r>
            <a:r>
              <a:rPr sz="1200" b="1" spc="-25" dirty="0" err="1">
                <a:latin typeface="Meiryo UI" panose="020B0604030504040204" pitchFamily="50" charset="-128"/>
                <a:ea typeface="Meiryo UI" panose="020B0604030504040204" pitchFamily="50" charset="-128"/>
                <a:cs typeface="Arial Unicode MS"/>
              </a:rPr>
              <a:t>を</a:t>
            </a:r>
            <a:r>
              <a:rPr lang="ja-JP" altLang="en-US" sz="1200" b="1" spc="-25" dirty="0">
                <a:latin typeface="Meiryo UI" panose="020B0604030504040204" pitchFamily="50" charset="-128"/>
                <a:ea typeface="Meiryo UI" panose="020B0604030504040204" pitchFamily="50" charset="-128"/>
                <a:cs typeface="Arial Unicode MS"/>
              </a:rPr>
              <a:t>英語で</a:t>
            </a:r>
            <a:r>
              <a:rPr sz="1200" b="1" dirty="0" err="1">
                <a:latin typeface="Meiryo UI" panose="020B0604030504040204" pitchFamily="50" charset="-128"/>
                <a:ea typeface="Meiryo UI" panose="020B0604030504040204" pitchFamily="50" charset="-128"/>
                <a:cs typeface="Arial Unicode MS"/>
              </a:rPr>
              <a:t>研</a:t>
            </a:r>
            <a:r>
              <a:rPr sz="1200" b="1" spc="-110" dirty="0" err="1">
                <a:latin typeface="Meiryo UI" panose="020B0604030504040204" pitchFamily="50" charset="-128"/>
                <a:ea typeface="Meiryo UI" panose="020B0604030504040204" pitchFamily="50" charset="-128"/>
                <a:cs typeface="Arial Unicode MS"/>
              </a:rPr>
              <a:t>究</a:t>
            </a:r>
            <a:r>
              <a:rPr sz="1200" b="1" spc="-145" dirty="0" err="1">
                <a:latin typeface="Meiryo UI" panose="020B0604030504040204" pitchFamily="50" charset="-128"/>
                <a:ea typeface="Meiryo UI" panose="020B0604030504040204" pitchFamily="50" charset="-128"/>
                <a:cs typeface="Arial Unicode MS"/>
              </a:rPr>
              <a:t>し</a:t>
            </a:r>
            <a:r>
              <a:rPr sz="1200" b="1" spc="-85" dirty="0" err="1">
                <a:latin typeface="Meiryo UI" panose="020B0604030504040204" pitchFamily="50" charset="-128"/>
                <a:ea typeface="Meiryo UI" panose="020B0604030504040204" pitchFamily="50" charset="-128"/>
                <a:cs typeface="Arial Unicode MS"/>
              </a:rPr>
              <a:t>ま</a:t>
            </a:r>
            <a:r>
              <a:rPr sz="1200" b="1" spc="-120" dirty="0" err="1">
                <a:latin typeface="Meiryo UI" panose="020B0604030504040204" pitchFamily="50" charset="-128"/>
                <a:ea typeface="Meiryo UI" panose="020B0604030504040204" pitchFamily="50" charset="-128"/>
                <a:cs typeface="Arial Unicode MS"/>
              </a:rPr>
              <a:t>す</a:t>
            </a:r>
            <a:r>
              <a:rPr lang="ja-JP" altLang="en-US" sz="1200" b="1" dirty="0" err="1">
                <a:latin typeface="Meiryo UI" panose="020B0604030504040204" pitchFamily="50" charset="-128"/>
                <a:ea typeface="Meiryo UI" panose="020B0604030504040204" pitchFamily="50" charset="-128"/>
                <a:cs typeface="Arial Unicode MS"/>
              </a:rPr>
              <a:t>。</a:t>
            </a:r>
            <a:endParaRPr sz="1200" b="1" dirty="0">
              <a:latin typeface="Meiryo UI" panose="020B0604030504040204" pitchFamily="50" charset="-128"/>
              <a:ea typeface="Meiryo UI" panose="020B0604030504040204" pitchFamily="50" charset="-128"/>
              <a:cs typeface="Arial Unicode MS"/>
            </a:endParaRPr>
          </a:p>
        </p:txBody>
      </p:sp>
      <p:sp>
        <p:nvSpPr>
          <p:cNvPr id="15" name="object 15"/>
          <p:cNvSpPr txBox="1"/>
          <p:nvPr/>
        </p:nvSpPr>
        <p:spPr>
          <a:xfrm>
            <a:off x="202954" y="3697693"/>
            <a:ext cx="5029446" cy="2436628"/>
          </a:xfrm>
          <a:prstGeom prst="rect">
            <a:avLst/>
          </a:prstGeom>
          <a:solidFill>
            <a:schemeClr val="bg1">
              <a:lumMod val="85000"/>
            </a:schemeClr>
          </a:solidFill>
        </p:spPr>
        <p:txBody>
          <a:bodyPr vert="horz" wrap="square" lIns="0" tIns="59054" rIns="0" bIns="0" rtlCol="0">
            <a:spAutoFit/>
          </a:bodyPr>
          <a:lstStyle/>
          <a:p>
            <a:pPr marL="53340">
              <a:lnSpc>
                <a:spcPct val="100000"/>
              </a:lnSpc>
              <a:spcBef>
                <a:spcPts val="464"/>
              </a:spcBef>
            </a:pPr>
            <a:r>
              <a:rPr sz="1500" dirty="0" err="1" smtClean="0">
                <a:solidFill>
                  <a:srgbClr val="ED1C24"/>
                </a:solidFill>
                <a:latin typeface="Meiryo UI" panose="020B0604030504040204" pitchFamily="50" charset="-128"/>
                <a:ea typeface="Meiryo UI" panose="020B0604030504040204" pitchFamily="50" charset="-128"/>
                <a:cs typeface="Microsoft Himalaya" panose="01010100010101010101" pitchFamily="2" charset="0"/>
              </a:rPr>
              <a:t>経営者と語るリーダーシップ</a:t>
            </a:r>
            <a:r>
              <a:rPr lang="en-US" altLang="ja-JP" sz="1500" dirty="0" smtClean="0">
                <a:solidFill>
                  <a:srgbClr val="ED1C24"/>
                </a:solidFill>
                <a:latin typeface="Meiryo UI" panose="020B0604030504040204" pitchFamily="50" charset="-128"/>
                <a:ea typeface="Meiryo UI" panose="020B0604030504040204" pitchFamily="50" charset="-128"/>
                <a:cs typeface="Microsoft Himalaya" panose="01010100010101010101" pitchFamily="2" charset="0"/>
              </a:rPr>
              <a:t>※</a:t>
            </a:r>
            <a:endParaRPr sz="1500" dirty="0">
              <a:latin typeface="Meiryo UI" panose="020B0604030504040204" pitchFamily="50" charset="-128"/>
              <a:ea typeface="Meiryo UI" panose="020B0604030504040204" pitchFamily="50" charset="-128"/>
              <a:cs typeface="Microsoft Himalaya" panose="01010100010101010101" pitchFamily="2" charset="0"/>
            </a:endParaRPr>
          </a:p>
          <a:p>
            <a:pPr marL="27940">
              <a:lnSpc>
                <a:spcPct val="100000"/>
              </a:lnSpc>
              <a:spcBef>
                <a:spcPts val="290"/>
              </a:spcBef>
            </a:pPr>
            <a:r>
              <a:rPr lang="ja-JP" altLang="en-US" sz="1200" dirty="0">
                <a:solidFill>
                  <a:srgbClr val="FF0000"/>
                </a:solidFill>
                <a:latin typeface="Meiryo UI" panose="020B0604030504040204" pitchFamily="50" charset="-128"/>
                <a:ea typeface="Meiryo UI" panose="020B0604030504040204" pitchFamily="50" charset="-128"/>
                <a:cs typeface="Microsoft Himalaya" panose="01010100010101010101" pitchFamily="2" charset="0"/>
              </a:rPr>
              <a:t>（</a:t>
            </a:r>
            <a:r>
              <a:rPr sz="1200" dirty="0">
                <a:solidFill>
                  <a:srgbClr val="FF0000"/>
                </a:solidFill>
                <a:latin typeface="Meiryo UI" panose="020B0604030504040204" pitchFamily="50" charset="-128"/>
                <a:ea typeface="Meiryo UI" panose="020B0604030504040204" pitchFamily="50" charset="-128"/>
                <a:cs typeface="Microsoft Himalaya" panose="01010100010101010101" pitchFamily="2" charset="0"/>
              </a:rPr>
              <a:t>Learning Leadership from Business</a:t>
            </a:r>
            <a:r>
              <a:rPr sz="1200" spc="-100" dirty="0">
                <a:solidFill>
                  <a:srgbClr val="FF0000"/>
                </a:solidFill>
                <a:latin typeface="Meiryo UI" panose="020B0604030504040204" pitchFamily="50" charset="-128"/>
                <a:ea typeface="Meiryo UI" panose="020B0604030504040204" pitchFamily="50" charset="-128"/>
                <a:cs typeface="Microsoft Himalaya" panose="01010100010101010101" pitchFamily="2" charset="0"/>
              </a:rPr>
              <a:t> </a:t>
            </a:r>
            <a:r>
              <a:rPr sz="1200" dirty="0">
                <a:solidFill>
                  <a:srgbClr val="FF0000"/>
                </a:solidFill>
                <a:latin typeface="Meiryo UI" panose="020B0604030504040204" pitchFamily="50" charset="-128"/>
                <a:ea typeface="Meiryo UI" panose="020B0604030504040204" pitchFamily="50" charset="-128"/>
                <a:cs typeface="Microsoft Himalaya" panose="01010100010101010101" pitchFamily="2" charset="0"/>
              </a:rPr>
              <a:t>Leaders</a:t>
            </a:r>
            <a:r>
              <a:rPr lang="ja-JP" altLang="en-US" sz="1200" dirty="0">
                <a:solidFill>
                  <a:srgbClr val="FF0000"/>
                </a:solidFill>
                <a:latin typeface="Meiryo UI" panose="020B0604030504040204" pitchFamily="50" charset="-128"/>
                <a:ea typeface="Meiryo UI" panose="020B0604030504040204" pitchFamily="50" charset="-128"/>
                <a:cs typeface="Microsoft Himalaya" panose="01010100010101010101" pitchFamily="2" charset="0"/>
              </a:rPr>
              <a:t>）</a:t>
            </a:r>
            <a:endParaRPr sz="1200" dirty="0">
              <a:solidFill>
                <a:srgbClr val="FF0000"/>
              </a:solidFill>
              <a:latin typeface="Meiryo UI" panose="020B0604030504040204" pitchFamily="50" charset="-128"/>
              <a:ea typeface="Meiryo UI" panose="020B0604030504040204" pitchFamily="50" charset="-128"/>
              <a:cs typeface="Microsoft Himalaya" panose="01010100010101010101" pitchFamily="2" charset="0"/>
            </a:endParaRPr>
          </a:p>
          <a:p>
            <a:pPr marL="12700" marR="210820" indent="5715" algn="just">
              <a:lnSpc>
                <a:spcPct val="111100"/>
              </a:lnSpc>
              <a:spcBef>
                <a:spcPts val="430"/>
              </a:spcBef>
            </a:pPr>
            <a:r>
              <a:rPr lang="ja-JP" altLang="en-US" sz="1200" dirty="0">
                <a:latin typeface="Meiryo UI" panose="020B0604030504040204" pitchFamily="50" charset="-128"/>
                <a:ea typeface="Meiryo UI" panose="020B0604030504040204" pitchFamily="50" charset="-128"/>
                <a:cs typeface="Microsoft Himalaya" panose="01010100010101010101" pitchFamily="2" charset="0"/>
              </a:rPr>
              <a:t>企業のトップをゲストに招き、未曾有の経済危機の中でも相互依存を強めるアジアの中で、グローバルな事業戦略、社会責任（</a:t>
            </a:r>
            <a:r>
              <a:rPr lang="en-US" altLang="ja-JP" sz="1200" dirty="0">
                <a:latin typeface="Meiryo UI" panose="020B0604030504040204" pitchFamily="50" charset="-128"/>
                <a:ea typeface="Meiryo UI" panose="020B0604030504040204" pitchFamily="50" charset="-128"/>
                <a:cs typeface="Microsoft Himalaya" panose="01010100010101010101" pitchFamily="2" charset="0"/>
              </a:rPr>
              <a:t>CSR</a:t>
            </a:r>
            <a:r>
              <a:rPr lang="ja-JP" altLang="en-US" sz="1200" dirty="0">
                <a:latin typeface="Meiryo UI" panose="020B0604030504040204" pitchFamily="50" charset="-128"/>
                <a:ea typeface="Meiryo UI" panose="020B0604030504040204" pitchFamily="50" charset="-128"/>
                <a:cs typeface="Microsoft Himalaya" panose="01010100010101010101" pitchFamily="2" charset="0"/>
              </a:rPr>
              <a:t>）、そしていかにリーダーシップを果たしていくかを学生と対話します。</a:t>
            </a:r>
            <a:endParaRPr lang="en-US" altLang="ja-JP" sz="1200" dirty="0">
              <a:latin typeface="Meiryo UI" panose="020B0604030504040204" pitchFamily="50" charset="-128"/>
              <a:ea typeface="Meiryo UI" panose="020B0604030504040204" pitchFamily="50" charset="-128"/>
              <a:cs typeface="Microsoft Himalaya" panose="01010100010101010101" pitchFamily="2" charset="0"/>
            </a:endParaRPr>
          </a:p>
          <a:p>
            <a:pPr marL="12700" marR="210820" indent="5715" algn="just">
              <a:lnSpc>
                <a:spcPts val="1400"/>
              </a:lnSpc>
            </a:pPr>
            <a:endParaRPr lang="en-US" sz="1100" spc="30" dirty="0">
              <a:latin typeface="Meiryo UI" panose="020B0604030504040204" pitchFamily="50" charset="-128"/>
              <a:ea typeface="Meiryo UI" panose="020B0604030504040204" pitchFamily="50" charset="-128"/>
              <a:cs typeface="Microsoft Himalaya" panose="01010100010101010101" pitchFamily="2" charset="0"/>
            </a:endParaRPr>
          </a:p>
          <a:p>
            <a:pPr marL="12700" marR="210820" indent="5715" algn="just">
              <a:lnSpc>
                <a:spcPts val="1400"/>
              </a:lnSpc>
            </a:pPr>
            <a:r>
              <a:rPr lang="ja-JP" altLang="en-US" sz="1050" spc="55" dirty="0" smtClean="0">
                <a:latin typeface="Meiryo UI" panose="020B0604030504040204" pitchFamily="50" charset="-128"/>
                <a:ea typeface="Meiryo UI" panose="020B0604030504040204" pitchFamily="50" charset="-128"/>
                <a:cs typeface="Microsoft Himalaya" panose="01010100010101010101" pitchFamily="2" charset="0"/>
              </a:rPr>
              <a:t>理学</a:t>
            </a:r>
            <a:r>
              <a:rPr lang="ja-JP" altLang="en-US" sz="1050" spc="55" dirty="0">
                <a:latin typeface="Meiryo UI" panose="020B0604030504040204" pitchFamily="50" charset="-128"/>
                <a:ea typeface="Meiryo UI" panose="020B0604030504040204" pitchFamily="50" charset="-128"/>
                <a:cs typeface="Microsoft Himalaya" panose="01010100010101010101" pitchFamily="2" charset="0"/>
              </a:rPr>
              <a:t>研究科</a:t>
            </a:r>
            <a:r>
              <a:rPr sz="1050" dirty="0">
                <a:latin typeface="Meiryo UI" panose="020B0604030504040204" pitchFamily="50" charset="-128"/>
                <a:ea typeface="Meiryo UI" panose="020B0604030504040204" pitchFamily="50" charset="-128"/>
                <a:cs typeface="Microsoft Himalaya" panose="01010100010101010101" pitchFamily="2" charset="0"/>
              </a:rPr>
              <a:t> </a:t>
            </a:r>
            <a:r>
              <a:rPr lang="ja-JP" altLang="en-US" sz="1050" dirty="0" smtClean="0">
                <a:latin typeface="Meiryo UI" panose="020B0604030504040204" pitchFamily="50" charset="-128"/>
                <a:ea typeface="Meiryo UI" panose="020B0604030504040204" pitchFamily="50" charset="-128"/>
                <a:cs typeface="Microsoft Himalaya" panose="01010100010101010101" pitchFamily="2" charset="0"/>
              </a:rPr>
              <a:t>学生</a:t>
            </a:r>
            <a:endParaRPr lang="en-US" sz="1050" spc="35" dirty="0">
              <a:latin typeface="Meiryo UI" panose="020B0604030504040204" pitchFamily="50" charset="-128"/>
              <a:ea typeface="Meiryo UI" panose="020B0604030504040204" pitchFamily="50" charset="-128"/>
              <a:cs typeface="Microsoft Himalaya" panose="01010100010101010101" pitchFamily="2" charset="0"/>
            </a:endParaRPr>
          </a:p>
          <a:p>
            <a:pPr marL="12700" marR="210820" indent="5715" algn="just">
              <a:lnSpc>
                <a:spcPts val="1400"/>
              </a:lnSpc>
            </a:pPr>
            <a:r>
              <a:rPr lang="ja-JP" altLang="en-US" sz="1050" dirty="0">
                <a:latin typeface="Meiryo UI" panose="020B0604030504040204" pitchFamily="50" charset="-128"/>
                <a:ea typeface="Meiryo UI" panose="020B0604030504040204" pitchFamily="50" charset="-128"/>
                <a:cs typeface="Microsoft Himalaya" panose="01010100010101010101" pitchFamily="2" charset="0"/>
              </a:rPr>
              <a:t>どの経営者の人たちも人からどう思われようと、今は役にたたないかもしれないことに対し、目一杯努力を行ってきた姿勢や意気込みがあるような気付きがあった。これは対面だからこそ感じとれた部分であり、対面で講義を受けにいってよかった。ここから、オンラインでは感じ取れない現場に流れている気、経営者が纏っている気を対面では感じ取れることを学べたともいえる。</a:t>
            </a:r>
          </a:p>
          <a:p>
            <a:pPr marL="12700" marR="210820" indent="5715" algn="just">
              <a:lnSpc>
                <a:spcPts val="1400"/>
              </a:lnSpc>
            </a:pPr>
            <a:endParaRPr lang="en-US" sz="1050" dirty="0">
              <a:latin typeface="Meiryo UI" panose="020B0604030504040204" pitchFamily="50" charset="-128"/>
              <a:ea typeface="Meiryo UI" panose="020B0604030504040204" pitchFamily="50" charset="-128"/>
              <a:cs typeface="Microsoft Himalaya" panose="01010100010101010101" pitchFamily="2" charset="0"/>
            </a:endParaRPr>
          </a:p>
        </p:txBody>
      </p:sp>
      <p:sp>
        <p:nvSpPr>
          <p:cNvPr id="17" name="Rectangle 1"/>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en-US" sz="1800" b="0" i="0" u="none" strike="noStrike" cap="none" normalizeH="0" baseline="0" dirty="0">
              <a:ln>
                <a:noFill/>
              </a:ln>
              <a:solidFill>
                <a:schemeClr val="tx1"/>
              </a:solidFill>
              <a:effectLst/>
              <a:latin typeface="Arial" panose="020B0604020202020204" pitchFamily="34" charset="0"/>
            </a:endParaRPr>
          </a:p>
        </p:txBody>
      </p:sp>
      <p:sp>
        <p:nvSpPr>
          <p:cNvPr id="20" name="Rectangle 4"/>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en-US" sz="1800" b="0" i="0" u="none" strike="noStrike" cap="none" normalizeH="0" baseline="0" dirty="0">
              <a:ln>
                <a:noFill/>
              </a:ln>
              <a:solidFill>
                <a:schemeClr val="tx1"/>
              </a:solidFill>
              <a:effectLst/>
              <a:latin typeface="Arial" panose="020B0604020202020204" pitchFamily="34" charset="0"/>
            </a:endParaRPr>
          </a:p>
        </p:txBody>
      </p:sp>
      <p:sp>
        <p:nvSpPr>
          <p:cNvPr id="19" name="object 2"/>
          <p:cNvSpPr txBox="1"/>
          <p:nvPr/>
        </p:nvSpPr>
        <p:spPr>
          <a:xfrm>
            <a:off x="8051800" y="7390759"/>
            <a:ext cx="101989" cy="164216"/>
          </a:xfrm>
          <a:prstGeom prst="rect">
            <a:avLst/>
          </a:prstGeom>
        </p:spPr>
        <p:txBody>
          <a:bodyPr vert="horz" wrap="square" lIns="0" tIns="12514" rIns="0" bIns="0" rtlCol="0">
            <a:spAutoFit/>
          </a:bodyPr>
          <a:lstStyle/>
          <a:p>
            <a:pPr marL="12515">
              <a:spcBef>
                <a:spcPts val="99"/>
              </a:spcBef>
            </a:pPr>
            <a:endParaRPr lang="en-US" sz="985" spc="54" dirty="0">
              <a:solidFill>
                <a:srgbClr val="231F20"/>
              </a:solidFill>
              <a:latin typeface="ＭＳ 明朝" panose="02020609040205080304" pitchFamily="17" charset="-128"/>
              <a:ea typeface="ＭＳ 明朝" panose="02020609040205080304" pitchFamily="17" charset="-128"/>
              <a:cs typeface="Arial Unicode MS"/>
            </a:endParaRPr>
          </a:p>
        </p:txBody>
      </p:sp>
    </p:spTree>
    <p:extLst>
      <p:ext uri="{BB962C8B-B14F-4D97-AF65-F5344CB8AC3E}">
        <p14:creationId xmlns:p14="http://schemas.microsoft.com/office/powerpoint/2010/main" val="9150948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1430</TotalTime>
  <Words>439</Words>
  <Application>Microsoft Office PowerPoint</Application>
  <PresentationFormat>ユーザー設定</PresentationFormat>
  <Paragraphs>74</Paragraphs>
  <Slides>2</Slides>
  <Notes>2</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2</vt:i4>
      </vt:variant>
    </vt:vector>
  </HeadingPairs>
  <TitlesOfParts>
    <vt:vector size="14" baseType="lpstr">
      <vt:lpstr>Arial Unicode MS</vt:lpstr>
      <vt:lpstr>Meiryo UI</vt:lpstr>
      <vt:lpstr>ＭＳ Ｐゴシック</vt:lpstr>
      <vt:lpstr>ＭＳ ゴシック</vt:lpstr>
      <vt:lpstr>ＭＳ 明朝</vt:lpstr>
      <vt:lpstr>游ゴシック</vt:lpstr>
      <vt:lpstr>Arial</vt:lpstr>
      <vt:lpstr>Calibri</vt:lpstr>
      <vt:lpstr>Microsoft Himalaya</vt:lpstr>
      <vt:lpstr>Times New Roman</vt:lpstr>
      <vt:lpstr>Wingdings</vt:lpstr>
      <vt:lpstr>Office Theme</vt:lpstr>
      <vt:lpstr>【プログラム構成】</vt:lpstr>
      <vt:lpstr>【大阪大学グローバルリーダーシップ・プログラムの模様】 ※他部局と協力して1.2年生にも提供しています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Print</dc:title>
  <dc:creator>negocenter</dc:creator>
  <cp:lastModifiedBy>Hewlett-Packard Company</cp:lastModifiedBy>
  <cp:revision>44</cp:revision>
  <cp:lastPrinted>2021-07-07T02:18:06Z</cp:lastPrinted>
  <dcterms:created xsi:type="dcterms:W3CDTF">2020-03-26T06:13:09Z</dcterms:created>
  <dcterms:modified xsi:type="dcterms:W3CDTF">2023-04-21T01:30:35Z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2019-10-01T00:00:00Z</vt:filetime>
  </property>
  <property fmtid="{D5CDD505-2E9C-101B-9397-08002B2CF9AE}" pid="3" name="Creator">
    <vt:lpwstr>Illustrator</vt:lpwstr>
  </property>
  <property fmtid="{D5CDD505-2E9C-101B-9397-08002B2CF9AE}" pid="4" name="LastSaved">
    <vt:filetime>2020-03-26T00:00:00Z</vt:filetime>
  </property>
</Properties>
</file>